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Raleway"/>
      <p:regular r:id="rId27"/>
      <p:bold r:id="rId28"/>
      <p:italic r:id="rId29"/>
      <p:boldItalic r:id="rId30"/>
    </p:embeddedFont>
    <p:embeddedFont>
      <p:font typeface="Raleway SemiBold"/>
      <p:regular r:id="rId31"/>
      <p:bold r:id="rId32"/>
      <p:italic r:id="rId33"/>
      <p:boldItalic r:id="rId34"/>
    </p:embeddedFont>
    <p:embeddedFont>
      <p:font typeface="Montserrat SemiBold"/>
      <p:regular r:id="rId35"/>
      <p:bold r:id="rId36"/>
      <p:italic r:id="rId37"/>
      <p:boldItalic r:id="rId38"/>
    </p:embeddedFont>
    <p:embeddedFont>
      <p:font typeface="Raleway ExtraBold"/>
      <p:bold r:id="rId39"/>
      <p:boldItalic r:id="rId40"/>
    </p:embeddedFont>
    <p:embeddedFont>
      <p:font typeface="Montserrat"/>
      <p:regular r:id="rId41"/>
      <p:bold r:id="rId42"/>
      <p:italic r:id="rId43"/>
      <p:boldItalic r:id="rId44"/>
    </p:embeddedFont>
    <p:embeddedFont>
      <p:font typeface="Montserrat Medium"/>
      <p:regular r:id="rId45"/>
      <p:bold r:id="rId46"/>
      <p:italic r:id="rId47"/>
      <p:boldItalic r:id="rId48"/>
    </p:embeddedFont>
    <p:embeddedFont>
      <p:font typeface="Raleway Medium"/>
      <p:regular r:id="rId49"/>
      <p:bold r:id="rId50"/>
      <p:italic r:id="rId51"/>
      <p:boldItalic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01">
          <p15:clr>
            <a:srgbClr val="A4A3A4"/>
          </p15:clr>
        </p15:guide>
        <p15:guide id="2" pos="2880">
          <p15:clr>
            <a:srgbClr val="A4A3A4"/>
          </p15:clr>
        </p15:guide>
        <p15:guide id="3" pos="360">
          <p15:clr>
            <a:srgbClr val="9AA0A6"/>
          </p15:clr>
        </p15:guide>
        <p15:guide id="4" orient="horz" pos="340">
          <p15:clr>
            <a:srgbClr val="9AA0A6"/>
          </p15:clr>
        </p15:guide>
        <p15:guide id="5" pos="5400">
          <p15:clr>
            <a:srgbClr val="9AA0A6"/>
          </p15:clr>
        </p15:guide>
        <p15:guide id="6" orient="horz" pos="359">
          <p15:clr>
            <a:srgbClr val="9AA0A6"/>
          </p15:clr>
        </p15:guide>
        <p15:guide id="7" orient="horz" pos="1383">
          <p15:clr>
            <a:srgbClr val="9AA0A6"/>
          </p15:clr>
        </p15:guide>
        <p15:guide id="8"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01" orient="horz"/>
        <p:guide pos="2880"/>
        <p:guide pos="360"/>
        <p:guide pos="340" orient="horz"/>
        <p:guide pos="5400"/>
        <p:guide pos="359" orient="horz"/>
        <p:guide pos="1383" orient="horz"/>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ExtraBold-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MontserratMedium-bold.fntdata"/><Relationship Id="rId45" Type="http://schemas.openxmlformats.org/officeDocument/2006/relationships/font" Target="fonts/Montserrat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boldItalic.fntdata"/><Relationship Id="rId47" Type="http://schemas.openxmlformats.org/officeDocument/2006/relationships/font" Target="fonts/MontserratMedium-italic.fntdata"/><Relationship Id="rId49" Type="http://schemas.openxmlformats.org/officeDocument/2006/relationships/font" Target="fonts/RalewayMediu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SemiBold-regular.fntdata"/><Relationship Id="rId30" Type="http://schemas.openxmlformats.org/officeDocument/2006/relationships/font" Target="fonts/Raleway-boldItalic.fntdata"/><Relationship Id="rId33" Type="http://schemas.openxmlformats.org/officeDocument/2006/relationships/font" Target="fonts/RalewaySemiBold-italic.fntdata"/><Relationship Id="rId32" Type="http://schemas.openxmlformats.org/officeDocument/2006/relationships/font" Target="fonts/RalewaySemiBold-bold.fntdata"/><Relationship Id="rId35" Type="http://schemas.openxmlformats.org/officeDocument/2006/relationships/font" Target="fonts/MontserratSemiBold-regular.fntdata"/><Relationship Id="rId34" Type="http://schemas.openxmlformats.org/officeDocument/2006/relationships/font" Target="fonts/RalewaySemiBold-boldItalic.fntdata"/><Relationship Id="rId37" Type="http://schemas.openxmlformats.org/officeDocument/2006/relationships/font" Target="fonts/MontserratSemiBold-italic.fntdata"/><Relationship Id="rId36" Type="http://schemas.openxmlformats.org/officeDocument/2006/relationships/font" Target="fonts/MontserratSemiBold-bold.fntdata"/><Relationship Id="rId39" Type="http://schemas.openxmlformats.org/officeDocument/2006/relationships/font" Target="fonts/RalewayExtraBold-bold.fntdata"/><Relationship Id="rId38" Type="http://schemas.openxmlformats.org/officeDocument/2006/relationships/font" Target="fonts/MontserratSemiBold-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aleway-bold.fntdata"/><Relationship Id="rId27" Type="http://schemas.openxmlformats.org/officeDocument/2006/relationships/font" Target="fonts/Raleway-regular.fntdata"/><Relationship Id="rId29" Type="http://schemas.openxmlformats.org/officeDocument/2006/relationships/font" Target="fonts/Raleway-italic.fntdata"/><Relationship Id="rId51" Type="http://schemas.openxmlformats.org/officeDocument/2006/relationships/font" Target="fonts/RalewayMedium-italic.fntdata"/><Relationship Id="rId50" Type="http://schemas.openxmlformats.org/officeDocument/2006/relationships/font" Target="fonts/RalewayMedium-bold.fntdata"/><Relationship Id="rId53" Type="http://schemas.openxmlformats.org/officeDocument/2006/relationships/font" Target="fonts/HelveticaNeue-regular.fntdata"/><Relationship Id="rId52" Type="http://schemas.openxmlformats.org/officeDocument/2006/relationships/font" Target="fonts/RalewayMedium-boldItalic.fntdata"/><Relationship Id="rId11" Type="http://schemas.openxmlformats.org/officeDocument/2006/relationships/slide" Target="slides/slide4.xml"/><Relationship Id="rId55" Type="http://schemas.openxmlformats.org/officeDocument/2006/relationships/font" Target="fonts/HelveticaNeue-italic.fntdata"/><Relationship Id="rId10" Type="http://schemas.openxmlformats.org/officeDocument/2006/relationships/slide" Target="slides/slide3.xml"/><Relationship Id="rId54"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56" Type="http://schemas.openxmlformats.org/officeDocument/2006/relationships/font" Target="fonts/HelveticaNeue-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55b366a5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055b366a5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214358643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214358643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2088721491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g12088721491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2121498830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g12121498830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212149883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g12121498830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212149883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212149883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2121498830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5" name="Google Shape;405;g12121498830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2143586434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g12143586434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0451f4ce1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0451f4ce1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cfabbd95e7_0_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gcfabbd95e7_0_5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solidFill>
                <a:srgbClr val="212529"/>
              </a:solidFill>
              <a:highlight>
                <a:srgbClr val="FFFFFF"/>
              </a:highlight>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cfabbd95e7_0_6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2" name="Google Shape;442;gcfabbd95e7_0_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fabbd95e7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cfabbd95e7_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de4ce9b7b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g10de4ce9b7b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0de4ce9b7b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6" name="Google Shape;306;g10de4ce9b7b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fabbd95e7_0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4" name="Google Shape;314;gcfabbd95e7_0_2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SzPts val="1100"/>
              <a:buNone/>
            </a:pPr>
            <a:r>
              <a:t/>
            </a:r>
            <a:endParaRPr>
              <a:solidFill>
                <a:srgbClr val="212529"/>
              </a:solidFill>
              <a:highlight>
                <a:srgbClr val="FFFFFF"/>
              </a:highlight>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fb01e9a0fd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fb01e9a0f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cfabbd95e7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gcfabbd95e7_0_4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2088721491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g12088721491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2088721491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9" name="Google Shape;349;g12088721491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2_Title and Content">
    <p:spTree>
      <p:nvGrpSpPr>
        <p:cNvPr id="76" name="Shape 76"/>
        <p:cNvGrpSpPr/>
        <p:nvPr/>
      </p:nvGrpSpPr>
      <p:grpSpPr>
        <a:xfrm>
          <a:off x="0" y="0"/>
          <a:ext cx="0" cy="0"/>
          <a:chOff x="0" y="0"/>
          <a:chExt cx="0" cy="0"/>
        </a:xfrm>
      </p:grpSpPr>
      <p:sp>
        <p:nvSpPr>
          <p:cNvPr id="77" name="Google Shape;77;p11"/>
          <p:cNvSpPr/>
          <p:nvPr/>
        </p:nvSpPr>
        <p:spPr>
          <a:xfrm>
            <a:off x="0" y="0"/>
            <a:ext cx="2528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 name="Google Shape;78;p11"/>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lt1"/>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79" name="Google Shape;79;p11"/>
          <p:cNvSpPr txBox="1"/>
          <p:nvPr>
            <p:ph idx="12" type="sldNum"/>
          </p:nvPr>
        </p:nvSpPr>
        <p:spPr>
          <a:xfrm>
            <a:off x="8508223" y="4784685"/>
            <a:ext cx="135900" cy="12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80" name="Google Shape;80;p11"/>
          <p:cNvSpPr txBox="1"/>
          <p:nvPr>
            <p:ph idx="1" type="body"/>
          </p:nvPr>
        </p:nvSpPr>
        <p:spPr>
          <a:xfrm>
            <a:off x="453628" y="2571750"/>
            <a:ext cx="1666800" cy="13800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rgbClr val="FF0066"/>
              </a:buClr>
              <a:buSzPts val="1100"/>
              <a:buNone/>
              <a:defRPr b="1" sz="2400">
                <a:solidFill>
                  <a:srgbClr val="FF0066"/>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1" name="Google Shape;81;p11"/>
          <p:cNvSpPr txBox="1"/>
          <p:nvPr>
            <p:ph idx="2" type="body"/>
          </p:nvPr>
        </p:nvSpPr>
        <p:spPr>
          <a:xfrm>
            <a:off x="3199210" y="497681"/>
            <a:ext cx="5376900" cy="4136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dk1"/>
              </a:buClr>
              <a:buSzPts val="1100"/>
              <a:buNone/>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2" name="Google Shape;82;p11"/>
          <p:cNvSpPr/>
          <p:nvPr/>
        </p:nvSpPr>
        <p:spPr>
          <a:xfrm>
            <a:off x="2523790" y="0"/>
            <a:ext cx="20400" cy="5143500"/>
          </a:xfrm>
          <a:prstGeom prst="rect">
            <a:avLst/>
          </a:prstGeom>
          <a:solidFill>
            <a:srgbClr val="FF00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Split one column, header and text 1">
  <p:cSld name="1_PATH: Split one column, header and text">
    <p:spTree>
      <p:nvGrpSpPr>
        <p:cNvPr id="83" name="Shape 83"/>
        <p:cNvGrpSpPr/>
        <p:nvPr/>
      </p:nvGrpSpPr>
      <p:grpSpPr>
        <a:xfrm>
          <a:off x="0" y="0"/>
          <a:ext cx="0" cy="0"/>
          <a:chOff x="0" y="0"/>
          <a:chExt cx="0" cy="0"/>
        </a:xfrm>
      </p:grpSpPr>
      <p:sp>
        <p:nvSpPr>
          <p:cNvPr id="84" name="Google Shape;84;p12"/>
          <p:cNvSpPr txBox="1"/>
          <p:nvPr>
            <p:ph idx="10" type="dt"/>
          </p:nvPr>
        </p:nvSpPr>
        <p:spPr>
          <a:xfrm>
            <a:off x="573467" y="301888"/>
            <a:ext cx="3354000" cy="130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5" name="Google Shape;85;p12"/>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86" name="Google Shape;86;p12"/>
          <p:cNvSpPr txBox="1"/>
          <p:nvPr>
            <p:ph idx="1" type="body"/>
          </p:nvPr>
        </p:nvSpPr>
        <p:spPr>
          <a:xfrm>
            <a:off x="571500" y="2057400"/>
            <a:ext cx="3828900" cy="986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accent1"/>
              </a:buClr>
              <a:buSzPts val="1100"/>
              <a:buNone/>
              <a:defRPr sz="2400">
                <a:solidFill>
                  <a:schemeClr val="accent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7" name="Google Shape;87;p12"/>
          <p:cNvSpPr txBox="1"/>
          <p:nvPr>
            <p:ph idx="2" type="body"/>
          </p:nvPr>
        </p:nvSpPr>
        <p:spPr>
          <a:xfrm>
            <a:off x="4743449" y="2057400"/>
            <a:ext cx="3857700" cy="1628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dk1"/>
              </a:buClr>
              <a:buSzPts val="1100"/>
              <a:buNone/>
              <a:defRPr sz="1200">
                <a:solidFill>
                  <a:schemeClr val="dk1"/>
                </a:solidFill>
              </a:defRPr>
            </a:lvl1pPr>
            <a:lvl2pPr indent="-298450" lvl="1" marL="914400" algn="l">
              <a:lnSpc>
                <a:spcPct val="115000"/>
              </a:lnSpc>
              <a:spcBef>
                <a:spcPts val="1400"/>
              </a:spcBef>
              <a:spcAft>
                <a:spcPts val="0"/>
              </a:spcAft>
              <a:buClr>
                <a:schemeClr val="dk1"/>
              </a:buClr>
              <a:buSzPts val="1100"/>
              <a:buChar char="•"/>
              <a:defRPr sz="1100"/>
            </a:lvl2pPr>
            <a:lvl3pPr indent="-298450" lvl="2" marL="1371600" algn="l">
              <a:lnSpc>
                <a:spcPct val="115000"/>
              </a:lnSpc>
              <a:spcBef>
                <a:spcPts val="500"/>
              </a:spcBef>
              <a:spcAft>
                <a:spcPts val="0"/>
              </a:spcAft>
              <a:buClr>
                <a:schemeClr val="dk1"/>
              </a:buClr>
              <a:buSzPts val="1100"/>
              <a:buChar char="o"/>
              <a:defRPr sz="1100"/>
            </a:lvl3pPr>
            <a:lvl4pPr indent="-228600" lvl="3" marL="1828800" algn="l">
              <a:lnSpc>
                <a:spcPct val="115000"/>
              </a:lnSpc>
              <a:spcBef>
                <a:spcPts val="500"/>
              </a:spcBef>
              <a:spcAft>
                <a:spcPts val="0"/>
              </a:spcAft>
              <a:buClr>
                <a:schemeClr val="dk1"/>
              </a:buClr>
              <a:buSzPts val="1100"/>
              <a:buNone/>
              <a:defRPr sz="1100"/>
            </a:lvl4pPr>
            <a:lvl5pPr indent="-228600" lvl="4" marL="2286000" algn="l">
              <a:lnSpc>
                <a:spcPct val="115000"/>
              </a:lnSpc>
              <a:spcBef>
                <a:spcPts val="500"/>
              </a:spcBef>
              <a:spcAft>
                <a:spcPts val="0"/>
              </a:spcAft>
              <a:buClr>
                <a:schemeClr val="dk1"/>
              </a:buClr>
              <a:buSzPts val="1100"/>
              <a:buNone/>
              <a:defRPr sz="11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 name="Shape 88"/>
        <p:cNvGrpSpPr/>
        <p:nvPr/>
      </p:nvGrpSpPr>
      <p:grpSpPr>
        <a:xfrm>
          <a:off x="0" y="0"/>
          <a:ext cx="0" cy="0"/>
          <a:chOff x="0" y="0"/>
          <a:chExt cx="0" cy="0"/>
        </a:xfrm>
      </p:grpSpPr>
      <p:sp>
        <p:nvSpPr>
          <p:cNvPr id="89" name="Google Shape;8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1" name="Google Shape;9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4" name="Google Shape;9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5" name="Shape 95"/>
        <p:cNvGrpSpPr/>
        <p:nvPr/>
      </p:nvGrpSpPr>
      <p:grpSpPr>
        <a:xfrm>
          <a:off x="0" y="0"/>
          <a:ext cx="0" cy="0"/>
          <a:chOff x="0" y="0"/>
          <a:chExt cx="0" cy="0"/>
        </a:xfrm>
      </p:grpSpPr>
      <p:sp>
        <p:nvSpPr>
          <p:cNvPr id="96" name="Google Shape;9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8" name="Google Shape;98;p1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9" name="Google Shape;9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5" name="Google Shape;105;p1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6" name="Google Shape;10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1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9" name="Google Shape;10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p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3" name="Google Shape;113;p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4" name="Google Shape;114;p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5" name="Google Shape;1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8" name="Google Shape;11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Beige Title slide w/ shapes">
  <p:cSld name="PATH: Beige Title slide w/ shapes">
    <p:spTree>
      <p:nvGrpSpPr>
        <p:cNvPr id="13" name="Shape 13"/>
        <p:cNvGrpSpPr/>
        <p:nvPr/>
      </p:nvGrpSpPr>
      <p:grpSpPr>
        <a:xfrm>
          <a:off x="0" y="0"/>
          <a:ext cx="0" cy="0"/>
          <a:chOff x="0" y="0"/>
          <a:chExt cx="0" cy="0"/>
        </a:xfrm>
      </p:grpSpPr>
      <p:sp>
        <p:nvSpPr>
          <p:cNvPr id="14" name="Google Shape;14;p3"/>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 name="Google Shape;15;p3"/>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 name="Google Shape;16;p3"/>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17" name="Google Shape;17;p3"/>
          <p:cNvSpPr/>
          <p:nvPr/>
        </p:nvSpPr>
        <p:spPr>
          <a:xfrm>
            <a:off x="0" y="-3968"/>
            <a:ext cx="9144000" cy="5143500"/>
          </a:xfrm>
          <a:prstGeom prst="rect">
            <a:avLst/>
          </a:prstGeom>
          <a:solidFill>
            <a:schemeClr val="lt2"/>
          </a:solid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 name="Google Shape;18;p3"/>
          <p:cNvSpPr/>
          <p:nvPr/>
        </p:nvSpPr>
        <p:spPr>
          <a:xfrm>
            <a:off x="6234113" y="1"/>
            <a:ext cx="2195700" cy="1092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 name="Google Shape;19;p3"/>
          <p:cNvSpPr/>
          <p:nvPr/>
        </p:nvSpPr>
        <p:spPr>
          <a:xfrm>
            <a:off x="6234113" y="1320630"/>
            <a:ext cx="2194562" cy="2542032"/>
          </a:xfrm>
          <a:custGeom>
            <a:rect b="b" l="l" r="r" t="t"/>
            <a:pathLst>
              <a:path extrusionOk="0" h="2542032" w="219456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 name="Google Shape;20;p3"/>
          <p:cNvSpPr/>
          <p:nvPr/>
        </p:nvSpPr>
        <p:spPr>
          <a:xfrm>
            <a:off x="6234113" y="4043365"/>
            <a:ext cx="2195512" cy="1100137"/>
          </a:xfrm>
          <a:custGeom>
            <a:rect b="b" l="l" r="r" t="t"/>
            <a:pathLst>
              <a:path extrusionOk="0" h="1100137" w="2195512">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 name="Google Shape;21;p3"/>
          <p:cNvSpPr txBox="1"/>
          <p:nvPr>
            <p:ph idx="1" type="body"/>
          </p:nvPr>
        </p:nvSpPr>
        <p:spPr>
          <a:xfrm>
            <a:off x="571500" y="445448"/>
            <a:ext cx="1905000" cy="1614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b="1" sz="7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2" name="Google Shape;22;p3"/>
          <p:cNvSpPr txBox="1"/>
          <p:nvPr>
            <p:ph idx="2" type="body"/>
          </p:nvPr>
        </p:nvSpPr>
        <p:spPr>
          <a:xfrm>
            <a:off x="571500" y="3450660"/>
            <a:ext cx="4000500" cy="485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800">
                <a:solidFill>
                  <a:schemeClr val="dk1"/>
                </a:solidFill>
                <a:latin typeface="Arial"/>
                <a:ea typeface="Arial"/>
                <a:cs typeface="Arial"/>
                <a:sym typeface="Arial"/>
              </a:defRPr>
            </a:lvl1pPr>
            <a:lvl2pPr indent="-273050" lvl="1" marL="914400" algn="l">
              <a:lnSpc>
                <a:spcPct val="115000"/>
              </a:lnSpc>
              <a:spcBef>
                <a:spcPts val="1400"/>
              </a:spcBef>
              <a:spcAft>
                <a:spcPts val="0"/>
              </a:spcAft>
              <a:buClr>
                <a:schemeClr val="dk1"/>
              </a:buClr>
              <a:buSzPts val="700"/>
              <a:buChar char="○"/>
              <a:defRPr sz="700"/>
            </a:lvl2pPr>
            <a:lvl3pPr indent="-273050" lvl="2" marL="1371600" algn="l">
              <a:lnSpc>
                <a:spcPct val="115000"/>
              </a:lnSpc>
              <a:spcBef>
                <a:spcPts val="500"/>
              </a:spcBef>
              <a:spcAft>
                <a:spcPts val="0"/>
              </a:spcAft>
              <a:buClr>
                <a:schemeClr val="dk1"/>
              </a:buClr>
              <a:buSzPts val="700"/>
              <a:buChar char="■"/>
              <a:defRPr sz="700"/>
            </a:lvl3pPr>
            <a:lvl4pPr indent="-228600" lvl="3" marL="1828800" algn="l">
              <a:lnSpc>
                <a:spcPct val="115000"/>
              </a:lnSpc>
              <a:spcBef>
                <a:spcPts val="500"/>
              </a:spcBef>
              <a:spcAft>
                <a:spcPts val="0"/>
              </a:spcAft>
              <a:buSzPts val="1400"/>
              <a:buNone/>
              <a:defRPr sz="700"/>
            </a:lvl4pPr>
            <a:lvl5pPr indent="-228600" lvl="4" marL="2286000" algn="l">
              <a:lnSpc>
                <a:spcPct val="115000"/>
              </a:lnSpc>
              <a:spcBef>
                <a:spcPts val="500"/>
              </a:spcBef>
              <a:spcAft>
                <a:spcPts val="0"/>
              </a:spcAft>
              <a:buSzPts val="1400"/>
              <a:buNone/>
              <a:defRPr sz="7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3" name="Google Shape;23;p3"/>
          <p:cNvSpPr txBox="1"/>
          <p:nvPr>
            <p:ph idx="3" type="body"/>
          </p:nvPr>
        </p:nvSpPr>
        <p:spPr>
          <a:xfrm>
            <a:off x="571500" y="1639491"/>
            <a:ext cx="4000500" cy="960900"/>
          </a:xfrm>
          <a:prstGeom prst="rect">
            <a:avLst/>
          </a:prstGeom>
          <a:noFill/>
          <a:ln>
            <a:noFill/>
          </a:ln>
        </p:spPr>
        <p:txBody>
          <a:bodyPr anchorCtr="0" anchor="b" bIns="0" lIns="0" spcFirstLastPara="1" rIns="0" wrap="square" tIns="0">
            <a:normAutofit/>
          </a:bodyPr>
          <a:lstStyle>
            <a:lvl1pPr indent="-228600" lvl="0" marL="457200" algn="l">
              <a:lnSpc>
                <a:spcPct val="115000"/>
              </a:lnSpc>
              <a:spcBef>
                <a:spcPts val="0"/>
              </a:spcBef>
              <a:spcAft>
                <a:spcPts val="0"/>
              </a:spcAft>
              <a:buSzPts val="1800"/>
              <a:buNone/>
              <a:defRPr sz="2700">
                <a:solidFill>
                  <a:schemeClr val="dk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4" name="Google Shape;24;p3"/>
          <p:cNvSpPr txBox="1"/>
          <p:nvPr>
            <p:ph idx="4" type="body"/>
          </p:nvPr>
        </p:nvSpPr>
        <p:spPr>
          <a:xfrm>
            <a:off x="571499" y="2737531"/>
            <a:ext cx="4000500" cy="4179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12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9" name="Shape 119"/>
        <p:cNvGrpSpPr/>
        <p:nvPr/>
      </p:nvGrpSpPr>
      <p:grpSpPr>
        <a:xfrm>
          <a:off x="0" y="0"/>
          <a:ext cx="0" cy="0"/>
          <a:chOff x="0" y="0"/>
          <a:chExt cx="0" cy="0"/>
        </a:xfrm>
      </p:grpSpPr>
      <p:sp>
        <p:nvSpPr>
          <p:cNvPr id="120" name="Google Shape;120;p2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2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2" name="Google Shape;12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9b171234b2f2bc8">
  <p:cSld name="BLANK_d9b171234b2f2bc8">
    <p:spTree>
      <p:nvGrpSpPr>
        <p:cNvPr id="123" name="Shape 123"/>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ltra Slim 02" showMasterSp="0">
  <p:cSld name="Ultra Slim 02">
    <p:spTree>
      <p:nvGrpSpPr>
        <p:cNvPr id="131" name="Shape 131"/>
        <p:cNvGrpSpPr/>
        <p:nvPr/>
      </p:nvGrpSpPr>
      <p:grpSpPr>
        <a:xfrm>
          <a:off x="0" y="0"/>
          <a:ext cx="0" cy="0"/>
          <a:chOff x="0" y="0"/>
          <a:chExt cx="0" cy="0"/>
        </a:xfrm>
      </p:grpSpPr>
      <p:pic>
        <p:nvPicPr>
          <p:cNvPr descr="TH-Pattern-02.jpg" id="132" name="Google Shape;132;p24"/>
          <p:cNvPicPr preferRelativeResize="0"/>
          <p:nvPr/>
        </p:nvPicPr>
        <p:blipFill rotWithShape="1">
          <a:blip r:embed="rId2">
            <a:alphaModFix/>
          </a:blip>
          <a:srcRect b="0" l="58754" r="38638" t="0"/>
          <a:stretch/>
        </p:blipFill>
        <p:spPr>
          <a:xfrm>
            <a:off x="8907466" y="0"/>
            <a:ext cx="238445" cy="5143500"/>
          </a:xfrm>
          <a:prstGeom prst="rect">
            <a:avLst/>
          </a:prstGeom>
          <a:noFill/>
          <a:ln>
            <a:noFill/>
          </a:ln>
        </p:spPr>
      </p:pic>
      <p:sp>
        <p:nvSpPr>
          <p:cNvPr id="133" name="Google Shape;133;p24"/>
          <p:cNvSpPr txBox="1"/>
          <p:nvPr>
            <p:ph idx="1" type="body"/>
          </p:nvPr>
        </p:nvSpPr>
        <p:spPr>
          <a:xfrm>
            <a:off x="476748" y="476020"/>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1400"/>
              <a:buFont typeface="Arial"/>
              <a:buNone/>
              <a:defRPr sz="14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4" name="Google Shape;134;p24"/>
          <p:cNvSpPr txBox="1"/>
          <p:nvPr>
            <p:ph idx="2" type="body"/>
          </p:nvPr>
        </p:nvSpPr>
        <p:spPr>
          <a:xfrm>
            <a:off x="476748" y="738611"/>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E4648E"/>
              </a:buClr>
              <a:buSzPts val="1400"/>
              <a:buFont typeface="Arial"/>
              <a:buNone/>
              <a:defRPr sz="1400" cap="none">
                <a:solidFill>
                  <a:srgbClr val="E4648E"/>
                </a:solidFil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5" name="Google Shape;135;p24"/>
          <p:cNvSpPr txBox="1"/>
          <p:nvPr>
            <p:ph idx="3" type="body"/>
          </p:nvPr>
        </p:nvSpPr>
        <p:spPr>
          <a:xfrm>
            <a:off x="3110542" y="2095500"/>
            <a:ext cx="4933800" cy="2575200"/>
          </a:xfrm>
          <a:prstGeom prst="rect">
            <a:avLst/>
          </a:prstGeom>
          <a:noFill/>
          <a:ln>
            <a:noFill/>
          </a:ln>
        </p:spPr>
        <p:txBody>
          <a:bodyPr anchorCtr="0" anchor="t" bIns="19050" lIns="19050" spcFirstLastPara="1" rIns="19050" wrap="square" tIns="19050">
            <a:no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6" name="Google Shape;136;p24"/>
          <p:cNvSpPr txBox="1"/>
          <p:nvPr>
            <p:ph idx="4" type="body"/>
          </p:nvPr>
        </p:nvSpPr>
        <p:spPr>
          <a:xfrm>
            <a:off x="476250" y="2096154"/>
            <a:ext cx="2304000" cy="1124100"/>
          </a:xfrm>
          <a:prstGeom prst="rect">
            <a:avLst/>
          </a:prstGeom>
          <a:noFill/>
          <a:ln>
            <a:noFill/>
          </a:ln>
        </p:spPr>
        <p:txBody>
          <a:bodyPr anchorCtr="0" anchor="t" bIns="19050" lIns="19050" spcFirstLastPara="1" rIns="19050" wrap="square" tIns="19050">
            <a:sp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7" name="Google Shape;137;p2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38" name="Shape 138"/>
        <p:cNvGrpSpPr/>
        <p:nvPr/>
      </p:nvGrpSpPr>
      <p:grpSpPr>
        <a:xfrm>
          <a:off x="0" y="0"/>
          <a:ext cx="0" cy="0"/>
          <a:chOff x="0" y="0"/>
          <a:chExt cx="0" cy="0"/>
        </a:xfrm>
      </p:grpSpPr>
      <p:sp>
        <p:nvSpPr>
          <p:cNvPr id="139" name="Google Shape;139;p2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x">
  <p:cSld name="TITLE_AND_BODY">
    <p:spTree>
      <p:nvGrpSpPr>
        <p:cNvPr id="140" name="Shape 140"/>
        <p:cNvGrpSpPr/>
        <p:nvPr/>
      </p:nvGrpSpPr>
      <p:grpSpPr>
        <a:xfrm>
          <a:off x="0" y="0"/>
          <a:ext cx="0" cy="0"/>
          <a:chOff x="0" y="0"/>
          <a:chExt cx="0" cy="0"/>
        </a:xfrm>
      </p:grpSpPr>
      <p:sp>
        <p:nvSpPr>
          <p:cNvPr id="141" name="Google Shape;141;p26"/>
          <p:cNvSpPr txBox="1"/>
          <p:nvPr>
            <p:ph idx="1" type="body"/>
          </p:nvPr>
        </p:nvSpPr>
        <p:spPr>
          <a:xfrm>
            <a:off x="1533915" y="3162933"/>
            <a:ext cx="3571800" cy="4524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700"/>
              <a:buFont typeface="Arial"/>
              <a:buNone/>
              <a:defRPr sz="2700"/>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2" name="Google Shape;142;p26"/>
          <p:cNvSpPr txBox="1"/>
          <p:nvPr>
            <p:ph idx="2" type="body"/>
          </p:nvPr>
        </p:nvSpPr>
        <p:spPr>
          <a:xfrm>
            <a:off x="1533915" y="3634421"/>
            <a:ext cx="35718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65DB4E"/>
              </a:buClr>
              <a:buSzPts val="1400"/>
              <a:buFont typeface="Arial"/>
              <a:buNone/>
              <a:defRPr sz="1400" cap="none">
                <a:solidFill>
                  <a:srgbClr val="65DB4E"/>
                </a:solidFill>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3" name="Google Shape;143;p2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showMasterSp="0">
  <p:cSld name="Divider 02">
    <p:spTree>
      <p:nvGrpSpPr>
        <p:cNvPr id="144" name="Shape 144"/>
        <p:cNvGrpSpPr/>
        <p:nvPr/>
      </p:nvGrpSpPr>
      <p:grpSpPr>
        <a:xfrm>
          <a:off x="0" y="0"/>
          <a:ext cx="0" cy="0"/>
          <a:chOff x="0" y="0"/>
          <a:chExt cx="0" cy="0"/>
        </a:xfrm>
      </p:grpSpPr>
      <p:pic>
        <p:nvPicPr>
          <p:cNvPr descr="TH-Shape-01.png" id="145" name="Google Shape;145;p27"/>
          <p:cNvPicPr preferRelativeResize="0"/>
          <p:nvPr/>
        </p:nvPicPr>
        <p:blipFill rotWithShape="1">
          <a:blip r:embed="rId2">
            <a:alphaModFix/>
          </a:blip>
          <a:srcRect b="805" l="28948" r="28939" t="78965"/>
          <a:stretch/>
        </p:blipFill>
        <p:spPr>
          <a:xfrm rot="-5400000">
            <a:off x="-1380884" y="1381124"/>
            <a:ext cx="5141892" cy="2381250"/>
          </a:xfrm>
          <a:prstGeom prst="rect">
            <a:avLst/>
          </a:prstGeom>
          <a:noFill/>
          <a:ln>
            <a:noFill/>
          </a:ln>
        </p:spPr>
      </p:pic>
      <p:sp>
        <p:nvSpPr>
          <p:cNvPr id="146" name="Google Shape;146;p27"/>
          <p:cNvSpPr txBox="1"/>
          <p:nvPr>
            <p:ph idx="1" type="body"/>
          </p:nvPr>
        </p:nvSpPr>
        <p:spPr>
          <a:xfrm>
            <a:off x="3118720" y="2381250"/>
            <a:ext cx="4938300" cy="381000"/>
          </a:xfrm>
          <a:prstGeom prst="rect">
            <a:avLst/>
          </a:prstGeom>
          <a:noFill/>
          <a:ln>
            <a:noFill/>
          </a:ln>
        </p:spPr>
        <p:txBody>
          <a:bodyPr anchorCtr="0" anchor="ctr"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300"/>
              <a:buFont typeface="Arial"/>
              <a:buNone/>
              <a:defRPr sz="23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7" name="Google Shape;147;p2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Left" showMasterSp="0">
  <p:cSld name="Grid Margin Left">
    <p:spTree>
      <p:nvGrpSpPr>
        <p:cNvPr id="148" name="Shape 148"/>
        <p:cNvGrpSpPr/>
        <p:nvPr/>
      </p:nvGrpSpPr>
      <p:grpSpPr>
        <a:xfrm>
          <a:off x="0" y="0"/>
          <a:ext cx="0" cy="0"/>
          <a:chOff x="0" y="0"/>
          <a:chExt cx="0" cy="0"/>
        </a:xfrm>
      </p:grpSpPr>
      <p:sp>
        <p:nvSpPr>
          <p:cNvPr id="149" name="Google Shape;149;p28"/>
          <p:cNvSpPr/>
          <p:nvPr/>
        </p:nvSpPr>
        <p:spPr>
          <a:xfrm>
            <a:off x="114300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0" name="Google Shape;150;p28"/>
          <p:cNvSpPr/>
          <p:nvPr/>
        </p:nvSpPr>
        <p:spPr>
          <a:xfrm>
            <a:off x="180157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1" name="Google Shape;151;p28"/>
          <p:cNvSpPr/>
          <p:nvPr/>
        </p:nvSpPr>
        <p:spPr>
          <a:xfrm>
            <a:off x="246014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2" name="Google Shape;152;p28"/>
          <p:cNvSpPr/>
          <p:nvPr/>
        </p:nvSpPr>
        <p:spPr>
          <a:xfrm>
            <a:off x="311871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3" name="Google Shape;153;p28"/>
          <p:cNvSpPr/>
          <p:nvPr/>
        </p:nvSpPr>
        <p:spPr>
          <a:xfrm>
            <a:off x="377729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4" name="Google Shape;154;p28"/>
          <p:cNvSpPr/>
          <p:nvPr/>
        </p:nvSpPr>
        <p:spPr>
          <a:xfrm>
            <a:off x="443586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5" name="Google Shape;155;p28"/>
          <p:cNvSpPr/>
          <p:nvPr/>
        </p:nvSpPr>
        <p:spPr>
          <a:xfrm>
            <a:off x="509443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6" name="Google Shape;156;p28"/>
          <p:cNvSpPr/>
          <p:nvPr/>
        </p:nvSpPr>
        <p:spPr>
          <a:xfrm>
            <a:off x="575301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7" name="Google Shape;157;p28"/>
          <p:cNvSpPr/>
          <p:nvPr/>
        </p:nvSpPr>
        <p:spPr>
          <a:xfrm>
            <a:off x="641158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8" name="Google Shape;158;p28"/>
          <p:cNvSpPr/>
          <p:nvPr/>
        </p:nvSpPr>
        <p:spPr>
          <a:xfrm>
            <a:off x="707015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9" name="Google Shape;159;p28"/>
          <p:cNvSpPr/>
          <p:nvPr/>
        </p:nvSpPr>
        <p:spPr>
          <a:xfrm>
            <a:off x="772873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0" name="Google Shape;160;p28"/>
          <p:cNvSpPr/>
          <p:nvPr/>
        </p:nvSpPr>
        <p:spPr>
          <a:xfrm>
            <a:off x="838730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1" name="Google Shape;161;p28"/>
          <p:cNvSpPr/>
          <p:nvPr/>
        </p:nvSpPr>
        <p:spPr>
          <a:xfrm>
            <a:off x="90487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2" name="Google Shape;162;p2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Right" showMasterSp="0">
  <p:cSld name="Grid Margin Right">
    <p:spTree>
      <p:nvGrpSpPr>
        <p:cNvPr id="163" name="Shape 163"/>
        <p:cNvGrpSpPr/>
        <p:nvPr/>
      </p:nvGrpSpPr>
      <p:grpSpPr>
        <a:xfrm>
          <a:off x="0" y="0"/>
          <a:ext cx="0" cy="0"/>
          <a:chOff x="0" y="0"/>
          <a:chExt cx="0" cy="0"/>
        </a:xfrm>
      </p:grpSpPr>
      <p:sp>
        <p:nvSpPr>
          <p:cNvPr id="164" name="Google Shape;164;p29"/>
          <p:cNvSpPr/>
          <p:nvPr/>
        </p:nvSpPr>
        <p:spPr>
          <a:xfrm>
            <a:off x="47625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5" name="Google Shape;165;p29"/>
          <p:cNvSpPr/>
          <p:nvPr/>
        </p:nvSpPr>
        <p:spPr>
          <a:xfrm>
            <a:off x="113482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6" name="Google Shape;166;p29"/>
          <p:cNvSpPr/>
          <p:nvPr/>
        </p:nvSpPr>
        <p:spPr>
          <a:xfrm>
            <a:off x="179339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7" name="Google Shape;167;p29"/>
          <p:cNvSpPr/>
          <p:nvPr/>
        </p:nvSpPr>
        <p:spPr>
          <a:xfrm>
            <a:off x="245196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8" name="Google Shape;168;p29"/>
          <p:cNvSpPr/>
          <p:nvPr/>
        </p:nvSpPr>
        <p:spPr>
          <a:xfrm>
            <a:off x="311054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9" name="Google Shape;169;p29"/>
          <p:cNvSpPr/>
          <p:nvPr/>
        </p:nvSpPr>
        <p:spPr>
          <a:xfrm>
            <a:off x="376911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0" name="Google Shape;170;p29"/>
          <p:cNvSpPr/>
          <p:nvPr/>
        </p:nvSpPr>
        <p:spPr>
          <a:xfrm>
            <a:off x="442768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1" name="Google Shape;171;p29"/>
          <p:cNvSpPr/>
          <p:nvPr/>
        </p:nvSpPr>
        <p:spPr>
          <a:xfrm>
            <a:off x="508626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2" name="Google Shape;172;p29"/>
          <p:cNvSpPr/>
          <p:nvPr/>
        </p:nvSpPr>
        <p:spPr>
          <a:xfrm>
            <a:off x="574483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3" name="Google Shape;173;p29"/>
          <p:cNvSpPr/>
          <p:nvPr/>
        </p:nvSpPr>
        <p:spPr>
          <a:xfrm>
            <a:off x="640340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4" name="Google Shape;174;p29"/>
          <p:cNvSpPr/>
          <p:nvPr/>
        </p:nvSpPr>
        <p:spPr>
          <a:xfrm>
            <a:off x="706198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5" name="Google Shape;175;p29"/>
          <p:cNvSpPr/>
          <p:nvPr/>
        </p:nvSpPr>
        <p:spPr>
          <a:xfrm>
            <a:off x="772055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6" name="Google Shape;176;p29"/>
          <p:cNvSpPr/>
          <p:nvPr/>
        </p:nvSpPr>
        <p:spPr>
          <a:xfrm>
            <a:off x="23812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7" name="Google Shape;177;p2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Full" showMasterSp="0">
  <p:cSld name="Grid Full">
    <p:spTree>
      <p:nvGrpSpPr>
        <p:cNvPr id="178" name="Shape 178"/>
        <p:cNvGrpSpPr/>
        <p:nvPr/>
      </p:nvGrpSpPr>
      <p:grpSpPr>
        <a:xfrm>
          <a:off x="0" y="0"/>
          <a:ext cx="0" cy="0"/>
          <a:chOff x="0" y="0"/>
          <a:chExt cx="0" cy="0"/>
        </a:xfrm>
      </p:grpSpPr>
      <p:sp>
        <p:nvSpPr>
          <p:cNvPr id="179" name="Google Shape;179;p30"/>
          <p:cNvSpPr/>
          <p:nvPr/>
        </p:nvSpPr>
        <p:spPr>
          <a:xfrm>
            <a:off x="47625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0" name="Google Shape;180;p30"/>
          <p:cNvSpPr/>
          <p:nvPr/>
        </p:nvSpPr>
        <p:spPr>
          <a:xfrm>
            <a:off x="1188633"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1" name="Google Shape;181;p30"/>
          <p:cNvSpPr/>
          <p:nvPr/>
        </p:nvSpPr>
        <p:spPr>
          <a:xfrm>
            <a:off x="1901017"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2" name="Google Shape;182;p30"/>
          <p:cNvSpPr/>
          <p:nvPr/>
        </p:nvSpPr>
        <p:spPr>
          <a:xfrm>
            <a:off x="2613401"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3" name="Google Shape;183;p30"/>
          <p:cNvSpPr/>
          <p:nvPr/>
        </p:nvSpPr>
        <p:spPr>
          <a:xfrm>
            <a:off x="3325785"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4" name="Google Shape;184;p30"/>
          <p:cNvSpPr/>
          <p:nvPr/>
        </p:nvSpPr>
        <p:spPr>
          <a:xfrm>
            <a:off x="4038168"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5" name="Google Shape;185;p30"/>
          <p:cNvSpPr/>
          <p:nvPr/>
        </p:nvSpPr>
        <p:spPr>
          <a:xfrm>
            <a:off x="4750552"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6" name="Google Shape;186;p30"/>
          <p:cNvSpPr/>
          <p:nvPr/>
        </p:nvSpPr>
        <p:spPr>
          <a:xfrm>
            <a:off x="546293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7" name="Google Shape;187;p30"/>
          <p:cNvSpPr/>
          <p:nvPr/>
        </p:nvSpPr>
        <p:spPr>
          <a:xfrm>
            <a:off x="617532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8" name="Google Shape;188;p30"/>
          <p:cNvSpPr/>
          <p:nvPr/>
        </p:nvSpPr>
        <p:spPr>
          <a:xfrm>
            <a:off x="6887704"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9" name="Google Shape;189;p30"/>
          <p:cNvSpPr/>
          <p:nvPr/>
        </p:nvSpPr>
        <p:spPr>
          <a:xfrm>
            <a:off x="760008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0" name="Google Shape;190;p30"/>
          <p:cNvSpPr/>
          <p:nvPr/>
        </p:nvSpPr>
        <p:spPr>
          <a:xfrm>
            <a:off x="831247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1" name="Google Shape;191;p30"/>
          <p:cNvSpPr/>
          <p:nvPr/>
        </p:nvSpPr>
        <p:spPr>
          <a:xfrm>
            <a:off x="238125" y="238125"/>
            <a:ext cx="86679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2" name="Google Shape;192;p3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93" name="Shape 193"/>
        <p:cNvGrpSpPr/>
        <p:nvPr/>
      </p:nvGrpSpPr>
      <p:grpSpPr>
        <a:xfrm>
          <a:off x="0" y="0"/>
          <a:ext cx="0" cy="0"/>
          <a:chOff x="0" y="0"/>
          <a:chExt cx="0" cy="0"/>
        </a:xfrm>
      </p:grpSpPr>
      <p:sp>
        <p:nvSpPr>
          <p:cNvPr id="194" name="Google Shape;194;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5" name="Google Shape;195;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6" name="Google Shape;196;p31"/>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TOC, long">
  <p:cSld name="PATH: TOC, long">
    <p:spTree>
      <p:nvGrpSpPr>
        <p:cNvPr id="25" name="Shape 25"/>
        <p:cNvGrpSpPr/>
        <p:nvPr/>
      </p:nvGrpSpPr>
      <p:grpSpPr>
        <a:xfrm>
          <a:off x="0" y="0"/>
          <a:ext cx="0" cy="0"/>
          <a:chOff x="0" y="0"/>
          <a:chExt cx="0" cy="0"/>
        </a:xfrm>
      </p:grpSpPr>
      <p:sp>
        <p:nvSpPr>
          <p:cNvPr id="26" name="Google Shape;26;p4"/>
          <p:cNvSpPr txBox="1"/>
          <p:nvPr>
            <p:ph idx="1" type="body"/>
          </p:nvPr>
        </p:nvSpPr>
        <p:spPr>
          <a:xfrm>
            <a:off x="571500" y="69869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accent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7" name="Google Shape;27;p4"/>
          <p:cNvSpPr txBox="1"/>
          <p:nvPr>
            <p:ph idx="2" type="body"/>
          </p:nvPr>
        </p:nvSpPr>
        <p:spPr>
          <a:xfrm>
            <a:off x="2010104" y="69869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8" name="Google Shape;28;p4"/>
          <p:cNvSpPr txBox="1"/>
          <p:nvPr>
            <p:ph idx="3" type="body"/>
          </p:nvPr>
        </p:nvSpPr>
        <p:spPr>
          <a:xfrm>
            <a:off x="571500" y="117743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9" name="Google Shape;29;p4"/>
          <p:cNvSpPr txBox="1"/>
          <p:nvPr>
            <p:ph idx="4" type="body"/>
          </p:nvPr>
        </p:nvSpPr>
        <p:spPr>
          <a:xfrm>
            <a:off x="2010104" y="3575301"/>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0" name="Google Shape;30;p4"/>
          <p:cNvSpPr txBox="1"/>
          <p:nvPr>
            <p:ph idx="5" type="body"/>
          </p:nvPr>
        </p:nvSpPr>
        <p:spPr>
          <a:xfrm>
            <a:off x="571500" y="1660171"/>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1" name="Google Shape;31;p4"/>
          <p:cNvSpPr txBox="1"/>
          <p:nvPr>
            <p:ph idx="6" type="body"/>
          </p:nvPr>
        </p:nvSpPr>
        <p:spPr>
          <a:xfrm>
            <a:off x="2010104" y="405351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2" name="Google Shape;32;p4"/>
          <p:cNvSpPr txBox="1"/>
          <p:nvPr>
            <p:ph idx="7" type="body"/>
          </p:nvPr>
        </p:nvSpPr>
        <p:spPr>
          <a:xfrm>
            <a:off x="571500" y="2137457"/>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3" name="Google Shape;33;p4"/>
          <p:cNvSpPr/>
          <p:nvPr/>
        </p:nvSpPr>
        <p:spPr>
          <a:xfrm>
            <a:off x="399553" y="4693257"/>
            <a:ext cx="8349000" cy="345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 name="Google Shape;34;p4"/>
          <p:cNvSpPr txBox="1"/>
          <p:nvPr>
            <p:ph idx="8" type="body"/>
          </p:nvPr>
        </p:nvSpPr>
        <p:spPr>
          <a:xfrm>
            <a:off x="2010104" y="2614743"/>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5" name="Google Shape;35;p4"/>
          <p:cNvSpPr txBox="1"/>
          <p:nvPr>
            <p:ph idx="9" type="body"/>
          </p:nvPr>
        </p:nvSpPr>
        <p:spPr>
          <a:xfrm>
            <a:off x="2010104" y="3092615"/>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6" name="Google Shape;36;p4"/>
          <p:cNvSpPr txBox="1"/>
          <p:nvPr>
            <p:ph idx="13" type="body"/>
          </p:nvPr>
        </p:nvSpPr>
        <p:spPr>
          <a:xfrm>
            <a:off x="2010104" y="2137457"/>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7" name="Google Shape;37;p4"/>
          <p:cNvSpPr txBox="1"/>
          <p:nvPr>
            <p:ph idx="14" type="body"/>
          </p:nvPr>
        </p:nvSpPr>
        <p:spPr>
          <a:xfrm>
            <a:off x="2010104" y="117743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8" name="Google Shape;38;p4"/>
          <p:cNvSpPr txBox="1"/>
          <p:nvPr>
            <p:ph idx="15" type="body"/>
          </p:nvPr>
        </p:nvSpPr>
        <p:spPr>
          <a:xfrm>
            <a:off x="2010104" y="1660171"/>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9" name="Google Shape;39;p4"/>
          <p:cNvSpPr txBox="1"/>
          <p:nvPr>
            <p:ph idx="16" type="body"/>
          </p:nvPr>
        </p:nvSpPr>
        <p:spPr>
          <a:xfrm>
            <a:off x="571500" y="2614743"/>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0" name="Google Shape;40;p4"/>
          <p:cNvSpPr txBox="1"/>
          <p:nvPr>
            <p:ph idx="17" type="body"/>
          </p:nvPr>
        </p:nvSpPr>
        <p:spPr>
          <a:xfrm>
            <a:off x="571500" y="3093483"/>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1" name="Google Shape;41;p4"/>
          <p:cNvSpPr txBox="1"/>
          <p:nvPr>
            <p:ph idx="18" type="body"/>
          </p:nvPr>
        </p:nvSpPr>
        <p:spPr>
          <a:xfrm>
            <a:off x="571500" y="3575301"/>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2" name="Google Shape;42;p4"/>
          <p:cNvSpPr txBox="1"/>
          <p:nvPr>
            <p:ph idx="19" type="body"/>
          </p:nvPr>
        </p:nvSpPr>
        <p:spPr>
          <a:xfrm>
            <a:off x="571500" y="405351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7" name="Shape 197"/>
        <p:cNvGrpSpPr/>
        <p:nvPr/>
      </p:nvGrpSpPr>
      <p:grpSpPr>
        <a:xfrm>
          <a:off x="0" y="0"/>
          <a:ext cx="0" cy="0"/>
          <a:chOff x="0" y="0"/>
          <a:chExt cx="0" cy="0"/>
        </a:xfrm>
      </p:grpSpPr>
      <p:sp>
        <p:nvSpPr>
          <p:cNvPr id="198" name="Google Shape;198;p32"/>
          <p:cNvSpPr txBox="1"/>
          <p:nvPr>
            <p:ph type="ctrTitle"/>
          </p:nvPr>
        </p:nvSpPr>
        <p:spPr>
          <a:xfrm>
            <a:off x="311708" y="744575"/>
            <a:ext cx="8520600" cy="20526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99" name="Google Shape;199;p32"/>
          <p:cNvSpPr txBox="1"/>
          <p:nvPr>
            <p:ph idx="1" type="subTitle"/>
          </p:nvPr>
        </p:nvSpPr>
        <p:spPr>
          <a:xfrm>
            <a:off x="311700" y="2834125"/>
            <a:ext cx="8520600" cy="792600"/>
          </a:xfrm>
          <a:prstGeom prst="rect">
            <a:avLst/>
          </a:prstGeom>
          <a:noFill/>
          <a:ln>
            <a:noFill/>
          </a:ln>
        </p:spPr>
        <p:txBody>
          <a:bodyPr anchorCtr="0" anchor="t" bIns="19050" lIns="19050" spcFirstLastPara="1" rIns="19050" wrap="square" tIns="19050">
            <a:normAutofit/>
          </a:bodyPr>
          <a:lstStyle>
            <a:lvl1pPr lvl="0" rtl="0" algn="ctr">
              <a:lnSpc>
                <a:spcPct val="100000"/>
              </a:lnSpc>
              <a:spcBef>
                <a:spcPts val="200"/>
              </a:spcBef>
              <a:spcAft>
                <a:spcPts val="0"/>
              </a:spcAft>
              <a:buSzPts val="2800"/>
              <a:buNone/>
              <a:defRPr sz="2800"/>
            </a:lvl1pPr>
            <a:lvl2pPr lvl="1" rtl="0" algn="ctr">
              <a:lnSpc>
                <a:spcPct val="100000"/>
              </a:lnSpc>
              <a:spcBef>
                <a:spcPts val="2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200"/>
              </a:spcBef>
              <a:spcAft>
                <a:spcPts val="0"/>
              </a:spcAft>
              <a:buSzPts val="2800"/>
              <a:buNone/>
              <a:defRPr sz="2800"/>
            </a:lvl6pPr>
            <a:lvl7pPr lvl="6" rtl="0" algn="ctr">
              <a:lnSpc>
                <a:spcPct val="100000"/>
              </a:lnSpc>
              <a:spcBef>
                <a:spcPts val="200"/>
              </a:spcBef>
              <a:spcAft>
                <a:spcPts val="0"/>
              </a:spcAft>
              <a:buSzPts val="2800"/>
              <a:buNone/>
              <a:defRPr sz="2800"/>
            </a:lvl7pPr>
            <a:lvl8pPr lvl="7" rtl="0" algn="ctr">
              <a:lnSpc>
                <a:spcPct val="100000"/>
              </a:lnSpc>
              <a:spcBef>
                <a:spcPts val="200"/>
              </a:spcBef>
              <a:spcAft>
                <a:spcPts val="0"/>
              </a:spcAft>
              <a:buSzPts val="2800"/>
              <a:buNone/>
              <a:defRPr sz="2800"/>
            </a:lvl8pPr>
            <a:lvl9pPr lvl="8" rtl="0" algn="ctr">
              <a:lnSpc>
                <a:spcPct val="100000"/>
              </a:lnSpc>
              <a:spcBef>
                <a:spcPts val="200"/>
              </a:spcBef>
              <a:spcAft>
                <a:spcPts val="0"/>
              </a:spcAft>
              <a:buSzPts val="2800"/>
              <a:buNone/>
              <a:defRPr sz="2800"/>
            </a:lvl9pPr>
          </a:lstStyle>
          <a:p/>
        </p:txBody>
      </p:sp>
      <p:sp>
        <p:nvSpPr>
          <p:cNvPr id="200" name="Google Shape;200;p32"/>
          <p:cNvSpPr txBox="1"/>
          <p:nvPr>
            <p:ph idx="12" type="sldNum"/>
          </p:nvPr>
        </p:nvSpPr>
        <p:spPr>
          <a:xfrm>
            <a:off x="8472458" y="4663217"/>
            <a:ext cx="5487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x">
  <p:cSld name="TITLE_AND_BODY">
    <p:spTree>
      <p:nvGrpSpPr>
        <p:cNvPr id="208" name="Shape 208"/>
        <p:cNvGrpSpPr/>
        <p:nvPr/>
      </p:nvGrpSpPr>
      <p:grpSpPr>
        <a:xfrm>
          <a:off x="0" y="0"/>
          <a:ext cx="0" cy="0"/>
          <a:chOff x="0" y="0"/>
          <a:chExt cx="0" cy="0"/>
        </a:xfrm>
      </p:grpSpPr>
      <p:sp>
        <p:nvSpPr>
          <p:cNvPr id="209" name="Google Shape;209;p34"/>
          <p:cNvSpPr txBox="1"/>
          <p:nvPr>
            <p:ph idx="1" type="body"/>
          </p:nvPr>
        </p:nvSpPr>
        <p:spPr>
          <a:xfrm>
            <a:off x="1533915" y="3162933"/>
            <a:ext cx="3571800" cy="4524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700"/>
              <a:buFont typeface="Arial"/>
              <a:buNone/>
              <a:defRPr sz="2700"/>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0" name="Google Shape;210;p34"/>
          <p:cNvSpPr txBox="1"/>
          <p:nvPr>
            <p:ph idx="2" type="body"/>
          </p:nvPr>
        </p:nvSpPr>
        <p:spPr>
          <a:xfrm>
            <a:off x="1533915" y="3634421"/>
            <a:ext cx="35718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65DB4E"/>
              </a:buClr>
              <a:buSzPts val="1400"/>
              <a:buFont typeface="Arial"/>
              <a:buNone/>
              <a:defRPr sz="1400" cap="none">
                <a:solidFill>
                  <a:srgbClr val="65DB4E"/>
                </a:solidFill>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1" name="Google Shape;211;p3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ltra Slim 02" showMasterSp="0">
  <p:cSld name="Ultra Slim 02">
    <p:spTree>
      <p:nvGrpSpPr>
        <p:cNvPr id="212" name="Shape 212"/>
        <p:cNvGrpSpPr/>
        <p:nvPr/>
      </p:nvGrpSpPr>
      <p:grpSpPr>
        <a:xfrm>
          <a:off x="0" y="0"/>
          <a:ext cx="0" cy="0"/>
          <a:chOff x="0" y="0"/>
          <a:chExt cx="0" cy="0"/>
        </a:xfrm>
      </p:grpSpPr>
      <p:pic>
        <p:nvPicPr>
          <p:cNvPr descr="TH-Pattern-02.jpg" id="213" name="Google Shape;213;p35"/>
          <p:cNvPicPr preferRelativeResize="0"/>
          <p:nvPr/>
        </p:nvPicPr>
        <p:blipFill rotWithShape="1">
          <a:blip r:embed="rId2">
            <a:alphaModFix/>
          </a:blip>
          <a:srcRect b="0" l="58754" r="38638" t="0"/>
          <a:stretch/>
        </p:blipFill>
        <p:spPr>
          <a:xfrm>
            <a:off x="8907466" y="0"/>
            <a:ext cx="238445" cy="5143500"/>
          </a:xfrm>
          <a:prstGeom prst="rect">
            <a:avLst/>
          </a:prstGeom>
          <a:noFill/>
          <a:ln>
            <a:noFill/>
          </a:ln>
        </p:spPr>
      </p:pic>
      <p:sp>
        <p:nvSpPr>
          <p:cNvPr id="214" name="Google Shape;214;p35"/>
          <p:cNvSpPr txBox="1"/>
          <p:nvPr>
            <p:ph idx="1" type="body"/>
          </p:nvPr>
        </p:nvSpPr>
        <p:spPr>
          <a:xfrm>
            <a:off x="476748" y="476020"/>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1400"/>
              <a:buFont typeface="Arial"/>
              <a:buNone/>
              <a:defRPr sz="14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5" name="Google Shape;215;p35"/>
          <p:cNvSpPr txBox="1"/>
          <p:nvPr>
            <p:ph idx="2" type="body"/>
          </p:nvPr>
        </p:nvSpPr>
        <p:spPr>
          <a:xfrm>
            <a:off x="476748" y="738611"/>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E4648E"/>
              </a:buClr>
              <a:buSzPts val="1400"/>
              <a:buFont typeface="Arial"/>
              <a:buNone/>
              <a:defRPr sz="1400" cap="none">
                <a:solidFill>
                  <a:srgbClr val="E4648E"/>
                </a:solidFil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6" name="Google Shape;216;p35"/>
          <p:cNvSpPr txBox="1"/>
          <p:nvPr>
            <p:ph idx="3" type="body"/>
          </p:nvPr>
        </p:nvSpPr>
        <p:spPr>
          <a:xfrm>
            <a:off x="3110542" y="2095500"/>
            <a:ext cx="4933800" cy="2575200"/>
          </a:xfrm>
          <a:prstGeom prst="rect">
            <a:avLst/>
          </a:prstGeom>
          <a:noFill/>
          <a:ln>
            <a:noFill/>
          </a:ln>
        </p:spPr>
        <p:txBody>
          <a:bodyPr anchorCtr="0" anchor="t" bIns="19050" lIns="19050" spcFirstLastPara="1" rIns="19050" wrap="square" tIns="19050">
            <a:no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7" name="Google Shape;217;p35"/>
          <p:cNvSpPr txBox="1"/>
          <p:nvPr>
            <p:ph idx="4" type="body"/>
          </p:nvPr>
        </p:nvSpPr>
        <p:spPr>
          <a:xfrm>
            <a:off x="476250" y="2096154"/>
            <a:ext cx="2304000" cy="1124100"/>
          </a:xfrm>
          <a:prstGeom prst="rect">
            <a:avLst/>
          </a:prstGeom>
          <a:noFill/>
          <a:ln>
            <a:noFill/>
          </a:ln>
        </p:spPr>
        <p:txBody>
          <a:bodyPr anchorCtr="0" anchor="t" bIns="19050" lIns="19050" spcFirstLastPara="1" rIns="19050" wrap="square" tIns="19050">
            <a:sp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8" name="Google Shape;218;p3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showMasterSp="0">
  <p:cSld name="Divider 02">
    <p:spTree>
      <p:nvGrpSpPr>
        <p:cNvPr id="219" name="Shape 219"/>
        <p:cNvGrpSpPr/>
        <p:nvPr/>
      </p:nvGrpSpPr>
      <p:grpSpPr>
        <a:xfrm>
          <a:off x="0" y="0"/>
          <a:ext cx="0" cy="0"/>
          <a:chOff x="0" y="0"/>
          <a:chExt cx="0" cy="0"/>
        </a:xfrm>
      </p:grpSpPr>
      <p:pic>
        <p:nvPicPr>
          <p:cNvPr descr="TH-Shape-01.png" id="220" name="Google Shape;220;p36"/>
          <p:cNvPicPr preferRelativeResize="0"/>
          <p:nvPr/>
        </p:nvPicPr>
        <p:blipFill rotWithShape="1">
          <a:blip r:embed="rId2">
            <a:alphaModFix/>
          </a:blip>
          <a:srcRect b="805" l="28946" r="28942" t="78966"/>
          <a:stretch/>
        </p:blipFill>
        <p:spPr>
          <a:xfrm rot="-5400000">
            <a:off x="-1380884" y="1381124"/>
            <a:ext cx="5141892" cy="2381250"/>
          </a:xfrm>
          <a:prstGeom prst="rect">
            <a:avLst/>
          </a:prstGeom>
          <a:noFill/>
          <a:ln>
            <a:noFill/>
          </a:ln>
        </p:spPr>
      </p:pic>
      <p:sp>
        <p:nvSpPr>
          <p:cNvPr id="221" name="Google Shape;221;p36"/>
          <p:cNvSpPr txBox="1"/>
          <p:nvPr>
            <p:ph idx="1" type="body"/>
          </p:nvPr>
        </p:nvSpPr>
        <p:spPr>
          <a:xfrm>
            <a:off x="3118720" y="2381250"/>
            <a:ext cx="4938300" cy="381000"/>
          </a:xfrm>
          <a:prstGeom prst="rect">
            <a:avLst/>
          </a:prstGeom>
          <a:noFill/>
          <a:ln>
            <a:noFill/>
          </a:ln>
        </p:spPr>
        <p:txBody>
          <a:bodyPr anchorCtr="0" anchor="ctr"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300"/>
              <a:buFont typeface="Arial"/>
              <a:buNone/>
              <a:defRPr sz="23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22" name="Google Shape;222;p3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23" name="Shape 223"/>
        <p:cNvGrpSpPr/>
        <p:nvPr/>
      </p:nvGrpSpPr>
      <p:grpSpPr>
        <a:xfrm>
          <a:off x="0" y="0"/>
          <a:ext cx="0" cy="0"/>
          <a:chOff x="0" y="0"/>
          <a:chExt cx="0" cy="0"/>
        </a:xfrm>
      </p:grpSpPr>
      <p:sp>
        <p:nvSpPr>
          <p:cNvPr id="224" name="Google Shape;224;p3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Left" showMasterSp="0">
  <p:cSld name="Grid Margin Left">
    <p:spTree>
      <p:nvGrpSpPr>
        <p:cNvPr id="225" name="Shape 225"/>
        <p:cNvGrpSpPr/>
        <p:nvPr/>
      </p:nvGrpSpPr>
      <p:grpSpPr>
        <a:xfrm>
          <a:off x="0" y="0"/>
          <a:ext cx="0" cy="0"/>
          <a:chOff x="0" y="0"/>
          <a:chExt cx="0" cy="0"/>
        </a:xfrm>
      </p:grpSpPr>
      <p:sp>
        <p:nvSpPr>
          <p:cNvPr id="226" name="Google Shape;226;p38"/>
          <p:cNvSpPr/>
          <p:nvPr/>
        </p:nvSpPr>
        <p:spPr>
          <a:xfrm>
            <a:off x="114300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7" name="Google Shape;227;p38"/>
          <p:cNvSpPr/>
          <p:nvPr/>
        </p:nvSpPr>
        <p:spPr>
          <a:xfrm>
            <a:off x="180157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8" name="Google Shape;228;p38"/>
          <p:cNvSpPr/>
          <p:nvPr/>
        </p:nvSpPr>
        <p:spPr>
          <a:xfrm>
            <a:off x="246014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9" name="Google Shape;229;p38"/>
          <p:cNvSpPr/>
          <p:nvPr/>
        </p:nvSpPr>
        <p:spPr>
          <a:xfrm>
            <a:off x="311871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0" name="Google Shape;230;p38"/>
          <p:cNvSpPr/>
          <p:nvPr/>
        </p:nvSpPr>
        <p:spPr>
          <a:xfrm>
            <a:off x="377729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1" name="Google Shape;231;p38"/>
          <p:cNvSpPr/>
          <p:nvPr/>
        </p:nvSpPr>
        <p:spPr>
          <a:xfrm>
            <a:off x="443586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2" name="Google Shape;232;p38"/>
          <p:cNvSpPr/>
          <p:nvPr/>
        </p:nvSpPr>
        <p:spPr>
          <a:xfrm>
            <a:off x="509443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3" name="Google Shape;233;p38"/>
          <p:cNvSpPr/>
          <p:nvPr/>
        </p:nvSpPr>
        <p:spPr>
          <a:xfrm>
            <a:off x="575301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4" name="Google Shape;234;p38"/>
          <p:cNvSpPr/>
          <p:nvPr/>
        </p:nvSpPr>
        <p:spPr>
          <a:xfrm>
            <a:off x="641158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5" name="Google Shape;235;p38"/>
          <p:cNvSpPr/>
          <p:nvPr/>
        </p:nvSpPr>
        <p:spPr>
          <a:xfrm>
            <a:off x="707015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6" name="Google Shape;236;p38"/>
          <p:cNvSpPr/>
          <p:nvPr/>
        </p:nvSpPr>
        <p:spPr>
          <a:xfrm>
            <a:off x="772873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7" name="Google Shape;237;p38"/>
          <p:cNvSpPr/>
          <p:nvPr/>
        </p:nvSpPr>
        <p:spPr>
          <a:xfrm>
            <a:off x="838730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8" name="Google Shape;238;p38"/>
          <p:cNvSpPr/>
          <p:nvPr/>
        </p:nvSpPr>
        <p:spPr>
          <a:xfrm>
            <a:off x="90487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9" name="Google Shape;239;p3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Right" showMasterSp="0">
  <p:cSld name="Grid Margin Right">
    <p:spTree>
      <p:nvGrpSpPr>
        <p:cNvPr id="240" name="Shape 240"/>
        <p:cNvGrpSpPr/>
        <p:nvPr/>
      </p:nvGrpSpPr>
      <p:grpSpPr>
        <a:xfrm>
          <a:off x="0" y="0"/>
          <a:ext cx="0" cy="0"/>
          <a:chOff x="0" y="0"/>
          <a:chExt cx="0" cy="0"/>
        </a:xfrm>
      </p:grpSpPr>
      <p:sp>
        <p:nvSpPr>
          <p:cNvPr id="241" name="Google Shape;241;p39"/>
          <p:cNvSpPr/>
          <p:nvPr/>
        </p:nvSpPr>
        <p:spPr>
          <a:xfrm>
            <a:off x="47625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2" name="Google Shape;242;p39"/>
          <p:cNvSpPr/>
          <p:nvPr/>
        </p:nvSpPr>
        <p:spPr>
          <a:xfrm>
            <a:off x="113482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3" name="Google Shape;243;p39"/>
          <p:cNvSpPr/>
          <p:nvPr/>
        </p:nvSpPr>
        <p:spPr>
          <a:xfrm>
            <a:off x="179339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4" name="Google Shape;244;p39"/>
          <p:cNvSpPr/>
          <p:nvPr/>
        </p:nvSpPr>
        <p:spPr>
          <a:xfrm>
            <a:off x="245196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5" name="Google Shape;245;p39"/>
          <p:cNvSpPr/>
          <p:nvPr/>
        </p:nvSpPr>
        <p:spPr>
          <a:xfrm>
            <a:off x="311054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6" name="Google Shape;246;p39"/>
          <p:cNvSpPr/>
          <p:nvPr/>
        </p:nvSpPr>
        <p:spPr>
          <a:xfrm>
            <a:off x="376911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7" name="Google Shape;247;p39"/>
          <p:cNvSpPr/>
          <p:nvPr/>
        </p:nvSpPr>
        <p:spPr>
          <a:xfrm>
            <a:off x="442768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8" name="Google Shape;248;p39"/>
          <p:cNvSpPr/>
          <p:nvPr/>
        </p:nvSpPr>
        <p:spPr>
          <a:xfrm>
            <a:off x="508626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9" name="Google Shape;249;p39"/>
          <p:cNvSpPr/>
          <p:nvPr/>
        </p:nvSpPr>
        <p:spPr>
          <a:xfrm>
            <a:off x="574483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0" name="Google Shape;250;p39"/>
          <p:cNvSpPr/>
          <p:nvPr/>
        </p:nvSpPr>
        <p:spPr>
          <a:xfrm>
            <a:off x="640340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1" name="Google Shape;251;p39"/>
          <p:cNvSpPr/>
          <p:nvPr/>
        </p:nvSpPr>
        <p:spPr>
          <a:xfrm>
            <a:off x="706198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2" name="Google Shape;252;p39"/>
          <p:cNvSpPr/>
          <p:nvPr/>
        </p:nvSpPr>
        <p:spPr>
          <a:xfrm>
            <a:off x="772055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3" name="Google Shape;253;p39"/>
          <p:cNvSpPr/>
          <p:nvPr/>
        </p:nvSpPr>
        <p:spPr>
          <a:xfrm>
            <a:off x="23812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4" name="Google Shape;254;p3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Full" showMasterSp="0">
  <p:cSld name="Grid Full">
    <p:spTree>
      <p:nvGrpSpPr>
        <p:cNvPr id="255" name="Shape 255"/>
        <p:cNvGrpSpPr/>
        <p:nvPr/>
      </p:nvGrpSpPr>
      <p:grpSpPr>
        <a:xfrm>
          <a:off x="0" y="0"/>
          <a:ext cx="0" cy="0"/>
          <a:chOff x="0" y="0"/>
          <a:chExt cx="0" cy="0"/>
        </a:xfrm>
      </p:grpSpPr>
      <p:sp>
        <p:nvSpPr>
          <p:cNvPr id="256" name="Google Shape;256;p40"/>
          <p:cNvSpPr/>
          <p:nvPr/>
        </p:nvSpPr>
        <p:spPr>
          <a:xfrm>
            <a:off x="47625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7" name="Google Shape;257;p40"/>
          <p:cNvSpPr/>
          <p:nvPr/>
        </p:nvSpPr>
        <p:spPr>
          <a:xfrm>
            <a:off x="1188633"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8" name="Google Shape;258;p40"/>
          <p:cNvSpPr/>
          <p:nvPr/>
        </p:nvSpPr>
        <p:spPr>
          <a:xfrm>
            <a:off x="1901017"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9" name="Google Shape;259;p40"/>
          <p:cNvSpPr/>
          <p:nvPr/>
        </p:nvSpPr>
        <p:spPr>
          <a:xfrm>
            <a:off x="2613401"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0" name="Google Shape;260;p40"/>
          <p:cNvSpPr/>
          <p:nvPr/>
        </p:nvSpPr>
        <p:spPr>
          <a:xfrm>
            <a:off x="3325785"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1" name="Google Shape;261;p40"/>
          <p:cNvSpPr/>
          <p:nvPr/>
        </p:nvSpPr>
        <p:spPr>
          <a:xfrm>
            <a:off x="4038168"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2" name="Google Shape;262;p40"/>
          <p:cNvSpPr/>
          <p:nvPr/>
        </p:nvSpPr>
        <p:spPr>
          <a:xfrm>
            <a:off x="4750552"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3" name="Google Shape;263;p40"/>
          <p:cNvSpPr/>
          <p:nvPr/>
        </p:nvSpPr>
        <p:spPr>
          <a:xfrm>
            <a:off x="546293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4" name="Google Shape;264;p40"/>
          <p:cNvSpPr/>
          <p:nvPr/>
        </p:nvSpPr>
        <p:spPr>
          <a:xfrm>
            <a:off x="617532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5" name="Google Shape;265;p40"/>
          <p:cNvSpPr/>
          <p:nvPr/>
        </p:nvSpPr>
        <p:spPr>
          <a:xfrm>
            <a:off x="6887704"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6" name="Google Shape;266;p40"/>
          <p:cNvSpPr/>
          <p:nvPr/>
        </p:nvSpPr>
        <p:spPr>
          <a:xfrm>
            <a:off x="760008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7" name="Google Shape;267;p40"/>
          <p:cNvSpPr/>
          <p:nvPr/>
        </p:nvSpPr>
        <p:spPr>
          <a:xfrm>
            <a:off x="831247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8" name="Google Shape;268;p40"/>
          <p:cNvSpPr/>
          <p:nvPr/>
        </p:nvSpPr>
        <p:spPr>
          <a:xfrm>
            <a:off x="238125" y="238125"/>
            <a:ext cx="86679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9" name="Google Shape;269;p4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0" name="Shape 270"/>
        <p:cNvGrpSpPr/>
        <p:nvPr/>
      </p:nvGrpSpPr>
      <p:grpSpPr>
        <a:xfrm>
          <a:off x="0" y="0"/>
          <a:ext cx="0" cy="0"/>
          <a:chOff x="0" y="0"/>
          <a:chExt cx="0" cy="0"/>
        </a:xfrm>
      </p:grpSpPr>
      <p:sp>
        <p:nvSpPr>
          <p:cNvPr id="271" name="Google Shape;271;p41"/>
          <p:cNvSpPr txBox="1"/>
          <p:nvPr>
            <p:ph type="ctrTitle"/>
          </p:nvPr>
        </p:nvSpPr>
        <p:spPr>
          <a:xfrm>
            <a:off x="311708" y="744575"/>
            <a:ext cx="8520600" cy="2052600"/>
          </a:xfrm>
          <a:prstGeom prst="rect">
            <a:avLst/>
          </a:prstGeom>
        </p:spPr>
        <p:txBody>
          <a:bodyPr anchorCtr="0" anchor="b" bIns="19050" lIns="19050" spcFirstLastPara="1" rIns="19050" wrap="square" tIns="1905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2" name="Google Shape;272;p41"/>
          <p:cNvSpPr txBox="1"/>
          <p:nvPr>
            <p:ph idx="1" type="subTitle"/>
          </p:nvPr>
        </p:nvSpPr>
        <p:spPr>
          <a:xfrm>
            <a:off x="311700" y="2834125"/>
            <a:ext cx="8520600" cy="792600"/>
          </a:xfrm>
          <a:prstGeom prst="rect">
            <a:avLst/>
          </a:prstGeom>
        </p:spPr>
        <p:txBody>
          <a:bodyPr anchorCtr="0" anchor="t" bIns="19050" lIns="19050" spcFirstLastPara="1" rIns="19050" wrap="square" tIns="19050">
            <a:normAutofit/>
          </a:bodyPr>
          <a:lstStyle>
            <a:lvl1pPr lvl="0" rtl="0" algn="ctr">
              <a:lnSpc>
                <a:spcPct val="100000"/>
              </a:lnSpc>
              <a:spcBef>
                <a:spcPts val="200"/>
              </a:spcBef>
              <a:spcAft>
                <a:spcPts val="0"/>
              </a:spcAft>
              <a:buSzPts val="2800"/>
              <a:buNone/>
              <a:defRPr sz="2800"/>
            </a:lvl1pPr>
            <a:lvl2pPr lvl="1" rtl="0" algn="ctr">
              <a:lnSpc>
                <a:spcPct val="100000"/>
              </a:lnSpc>
              <a:spcBef>
                <a:spcPts val="2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200"/>
              </a:spcBef>
              <a:spcAft>
                <a:spcPts val="0"/>
              </a:spcAft>
              <a:buSzPts val="2800"/>
              <a:buNone/>
              <a:defRPr sz="2800"/>
            </a:lvl6pPr>
            <a:lvl7pPr lvl="6" rtl="0" algn="ctr">
              <a:lnSpc>
                <a:spcPct val="100000"/>
              </a:lnSpc>
              <a:spcBef>
                <a:spcPts val="200"/>
              </a:spcBef>
              <a:spcAft>
                <a:spcPts val="0"/>
              </a:spcAft>
              <a:buSzPts val="2800"/>
              <a:buNone/>
              <a:defRPr sz="2800"/>
            </a:lvl7pPr>
            <a:lvl8pPr lvl="7" rtl="0" algn="ctr">
              <a:lnSpc>
                <a:spcPct val="100000"/>
              </a:lnSpc>
              <a:spcBef>
                <a:spcPts val="200"/>
              </a:spcBef>
              <a:spcAft>
                <a:spcPts val="0"/>
              </a:spcAft>
              <a:buSzPts val="2800"/>
              <a:buNone/>
              <a:defRPr sz="2800"/>
            </a:lvl8pPr>
            <a:lvl9pPr lvl="8" rtl="0" algn="ctr">
              <a:lnSpc>
                <a:spcPct val="100000"/>
              </a:lnSpc>
              <a:spcBef>
                <a:spcPts val="200"/>
              </a:spcBef>
              <a:spcAft>
                <a:spcPts val="0"/>
              </a:spcAft>
              <a:buSzPts val="2800"/>
              <a:buNone/>
              <a:defRPr sz="2800"/>
            </a:lvl9pPr>
          </a:lstStyle>
          <a:p/>
        </p:txBody>
      </p:sp>
      <p:sp>
        <p:nvSpPr>
          <p:cNvPr id="273" name="Google Shape;273;p41"/>
          <p:cNvSpPr txBox="1"/>
          <p:nvPr>
            <p:ph idx="12" type="sldNum"/>
          </p:nvPr>
        </p:nvSpPr>
        <p:spPr>
          <a:xfrm>
            <a:off x="8472458" y="4663217"/>
            <a:ext cx="548700" cy="146100"/>
          </a:xfrm>
          <a:prstGeom prst="rect">
            <a:avLst/>
          </a:prstGeom>
        </p:spPr>
        <p:txBody>
          <a:bodyPr anchorCtr="0" anchor="b" bIns="19050" lIns="19050" spcFirstLastPara="1" rIns="19050" wrap="square" tIns="1905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Red single thought/quote 1">
  <p:cSld name="PATH: Red single thought/quote 1">
    <p:spTree>
      <p:nvGrpSpPr>
        <p:cNvPr id="43" name="Shape 43"/>
        <p:cNvGrpSpPr/>
        <p:nvPr/>
      </p:nvGrpSpPr>
      <p:grpSpPr>
        <a:xfrm>
          <a:off x="0" y="0"/>
          <a:ext cx="0" cy="0"/>
          <a:chOff x="0" y="0"/>
          <a:chExt cx="0" cy="0"/>
        </a:xfrm>
      </p:grpSpPr>
      <p:sp>
        <p:nvSpPr>
          <p:cNvPr id="44" name="Google Shape;44;p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 name="Google Shape;45;p5"/>
          <p:cNvSpPr/>
          <p:nvPr/>
        </p:nvSpPr>
        <p:spPr>
          <a:xfrm>
            <a:off x="3387586" y="1371600"/>
            <a:ext cx="2415996" cy="2415996"/>
          </a:xfrm>
          <a:custGeom>
            <a:rect b="b" l="l" r="r" t="t"/>
            <a:pathLst>
              <a:path extrusionOk="0" h="3221328" w="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 name="Google Shape;46;p5"/>
          <p:cNvSpPr txBox="1"/>
          <p:nvPr>
            <p:ph idx="1" type="body"/>
          </p:nvPr>
        </p:nvSpPr>
        <p:spPr>
          <a:xfrm>
            <a:off x="1260921" y="1514475"/>
            <a:ext cx="6622200" cy="2114700"/>
          </a:xfrm>
          <a:prstGeom prst="rect">
            <a:avLst/>
          </a:prstGeom>
          <a:noFill/>
          <a:ln>
            <a:noFill/>
          </a:ln>
        </p:spPr>
        <p:txBody>
          <a:bodyPr anchorCtr="0" anchor="ctr" bIns="0" lIns="0" spcFirstLastPara="1" rIns="0" wrap="square" tIns="0">
            <a:normAutofit/>
          </a:bodyPr>
          <a:lstStyle>
            <a:lvl1pPr indent="-228600" lvl="0" marL="457200" algn="ctr">
              <a:lnSpc>
                <a:spcPct val="115000"/>
              </a:lnSpc>
              <a:spcBef>
                <a:spcPts val="0"/>
              </a:spcBef>
              <a:spcAft>
                <a:spcPts val="0"/>
              </a:spcAft>
              <a:buSzPts val="1800"/>
              <a:buNone/>
              <a:defRPr sz="3600">
                <a:solidFill>
                  <a:schemeClr val="lt1"/>
                </a:solidFill>
                <a:latin typeface="Arial"/>
                <a:ea typeface="Arial"/>
                <a:cs typeface="Arial"/>
                <a:sym typeface="Arial"/>
              </a:defRPr>
            </a:lvl1pPr>
            <a:lvl2pPr indent="-457200" lvl="1" marL="914400" algn="ctr">
              <a:lnSpc>
                <a:spcPct val="115000"/>
              </a:lnSpc>
              <a:spcBef>
                <a:spcPts val="1400"/>
              </a:spcBef>
              <a:spcAft>
                <a:spcPts val="0"/>
              </a:spcAft>
              <a:buClr>
                <a:schemeClr val="dk1"/>
              </a:buClr>
              <a:buSzPts val="3600"/>
              <a:buChar char="○"/>
              <a:defRPr sz="3600"/>
            </a:lvl2pPr>
            <a:lvl3pPr indent="-457200" lvl="2" marL="1371600" algn="ctr">
              <a:lnSpc>
                <a:spcPct val="115000"/>
              </a:lnSpc>
              <a:spcBef>
                <a:spcPts val="500"/>
              </a:spcBef>
              <a:spcAft>
                <a:spcPts val="0"/>
              </a:spcAft>
              <a:buClr>
                <a:schemeClr val="dk1"/>
              </a:buClr>
              <a:buSzPts val="3600"/>
              <a:buChar char="■"/>
              <a:defRPr sz="3600"/>
            </a:lvl3pPr>
            <a:lvl4pPr indent="-228600" lvl="3" marL="1828800" algn="ctr">
              <a:lnSpc>
                <a:spcPct val="115000"/>
              </a:lnSpc>
              <a:spcBef>
                <a:spcPts val="700"/>
              </a:spcBef>
              <a:spcAft>
                <a:spcPts val="0"/>
              </a:spcAft>
              <a:buSzPts val="1400"/>
              <a:buNone/>
              <a:defRPr sz="3600"/>
            </a:lvl4pPr>
            <a:lvl5pPr indent="-228600" lvl="4" marL="2286000" algn="ctr">
              <a:lnSpc>
                <a:spcPct val="115000"/>
              </a:lnSpc>
              <a:spcBef>
                <a:spcPts val="700"/>
              </a:spcBef>
              <a:spcAft>
                <a:spcPts val="0"/>
              </a:spcAft>
              <a:buSzPts val="1400"/>
              <a:buNone/>
              <a:defRPr sz="36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7" name="Google Shape;47;p5"/>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 name="Google Shape;48;p5"/>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 name="Google Shape;49;p5"/>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Split one column, header and text">
  <p:cSld name="PATH: Split one column, header and text">
    <p:spTree>
      <p:nvGrpSpPr>
        <p:cNvPr id="50" name="Shape 50"/>
        <p:cNvGrpSpPr/>
        <p:nvPr/>
      </p:nvGrpSpPr>
      <p:grpSpPr>
        <a:xfrm>
          <a:off x="0" y="0"/>
          <a:ext cx="0" cy="0"/>
          <a:chOff x="0" y="0"/>
          <a:chExt cx="0" cy="0"/>
        </a:xfrm>
      </p:grpSpPr>
      <p:sp>
        <p:nvSpPr>
          <p:cNvPr id="51" name="Google Shape;51;p6"/>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 name="Google Shape;52;p6"/>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3" name="Google Shape;53;p6"/>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54" name="Google Shape;54;p6"/>
          <p:cNvSpPr txBox="1"/>
          <p:nvPr>
            <p:ph idx="1" type="body"/>
          </p:nvPr>
        </p:nvSpPr>
        <p:spPr>
          <a:xfrm>
            <a:off x="571500" y="2057400"/>
            <a:ext cx="3828900" cy="986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accent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55" name="Google Shape;55;p6"/>
          <p:cNvSpPr txBox="1"/>
          <p:nvPr>
            <p:ph idx="2" type="body"/>
          </p:nvPr>
        </p:nvSpPr>
        <p:spPr>
          <a:xfrm>
            <a:off x="4743449" y="2057400"/>
            <a:ext cx="3857700" cy="1628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1200">
                <a:solidFill>
                  <a:schemeClr val="dk1"/>
                </a:solidFill>
              </a:defRPr>
            </a:lvl1pPr>
            <a:lvl2pPr indent="-298450" lvl="1" marL="914400" algn="l">
              <a:lnSpc>
                <a:spcPct val="115000"/>
              </a:lnSpc>
              <a:spcBef>
                <a:spcPts val="1400"/>
              </a:spcBef>
              <a:spcAft>
                <a:spcPts val="0"/>
              </a:spcAft>
              <a:buClr>
                <a:schemeClr val="dk1"/>
              </a:buClr>
              <a:buSzPts val="1100"/>
              <a:buChar char="○"/>
              <a:defRPr sz="1100"/>
            </a:lvl2pPr>
            <a:lvl3pPr indent="-298450" lvl="2" marL="1371600" algn="l">
              <a:lnSpc>
                <a:spcPct val="115000"/>
              </a:lnSpc>
              <a:spcBef>
                <a:spcPts val="500"/>
              </a:spcBef>
              <a:spcAft>
                <a:spcPts val="0"/>
              </a:spcAft>
              <a:buClr>
                <a:schemeClr val="dk1"/>
              </a:buClr>
              <a:buSzPts val="1100"/>
              <a:buChar char="■"/>
              <a:defRPr sz="1100"/>
            </a:lvl3pPr>
            <a:lvl4pPr indent="-228600" lvl="3" marL="1828800" algn="l">
              <a:lnSpc>
                <a:spcPct val="115000"/>
              </a:lnSpc>
              <a:spcBef>
                <a:spcPts val="500"/>
              </a:spcBef>
              <a:spcAft>
                <a:spcPts val="0"/>
              </a:spcAft>
              <a:buSzPts val="1400"/>
              <a:buNone/>
              <a:defRPr sz="1100"/>
            </a:lvl4pPr>
            <a:lvl5pPr indent="-228600" lvl="4" marL="2286000" algn="l">
              <a:lnSpc>
                <a:spcPct val="115000"/>
              </a:lnSpc>
              <a:spcBef>
                <a:spcPts val="500"/>
              </a:spcBef>
              <a:spcAft>
                <a:spcPts val="0"/>
              </a:spcAft>
              <a:buSzPts val="1400"/>
              <a:buNone/>
              <a:defRPr sz="11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6" name="Shape 56"/>
        <p:cNvGrpSpPr/>
        <p:nvPr/>
      </p:nvGrpSpPr>
      <p:grpSpPr>
        <a:xfrm>
          <a:off x="0" y="0"/>
          <a:ext cx="0" cy="0"/>
          <a:chOff x="0" y="0"/>
          <a:chExt cx="0" cy="0"/>
        </a:xfrm>
      </p:grpSpPr>
      <p:sp>
        <p:nvSpPr>
          <p:cNvPr id="57" name="Google Shape;57;p7"/>
          <p:cNvSpPr/>
          <p:nvPr/>
        </p:nvSpPr>
        <p:spPr>
          <a:xfrm>
            <a:off x="0" y="0"/>
            <a:ext cx="2528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 name="Google Shape;58;p7"/>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59" name="Google Shape;59;p7"/>
          <p:cNvSpPr txBox="1"/>
          <p:nvPr>
            <p:ph idx="12" type="sldNum"/>
          </p:nvPr>
        </p:nvSpPr>
        <p:spPr>
          <a:xfrm>
            <a:off x="8508223" y="4784685"/>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60" name="Google Shape;60;p7"/>
          <p:cNvSpPr txBox="1"/>
          <p:nvPr>
            <p:ph idx="1" type="body"/>
          </p:nvPr>
        </p:nvSpPr>
        <p:spPr>
          <a:xfrm>
            <a:off x="453628" y="2571750"/>
            <a:ext cx="1666800" cy="13800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b="1" sz="2400">
                <a:solidFill>
                  <a:srgbClr val="FF0066"/>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61" name="Google Shape;61;p7"/>
          <p:cNvSpPr txBox="1"/>
          <p:nvPr>
            <p:ph idx="2" type="body"/>
          </p:nvPr>
        </p:nvSpPr>
        <p:spPr>
          <a:xfrm>
            <a:off x="3199210" y="497681"/>
            <a:ext cx="5376900" cy="4136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62" name="Google Shape;62;p7"/>
          <p:cNvSpPr/>
          <p:nvPr/>
        </p:nvSpPr>
        <p:spPr>
          <a:xfrm>
            <a:off x="2523790" y="0"/>
            <a:ext cx="20400" cy="5143500"/>
          </a:xfrm>
          <a:prstGeom prst="rect">
            <a:avLst/>
          </a:prstGeom>
          <a:solidFill>
            <a:srgbClr val="FF00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Blank page with Header/Footer">
  <p:cSld name="PATH: Blank page with Header/Footer">
    <p:spTree>
      <p:nvGrpSpPr>
        <p:cNvPr id="63" name="Shape 63"/>
        <p:cNvGrpSpPr/>
        <p:nvPr/>
      </p:nvGrpSpPr>
      <p:grpSpPr>
        <a:xfrm>
          <a:off x="0" y="0"/>
          <a:ext cx="0" cy="0"/>
          <a:chOff x="0" y="0"/>
          <a:chExt cx="0" cy="0"/>
        </a:xfrm>
      </p:grpSpPr>
      <p:sp>
        <p:nvSpPr>
          <p:cNvPr id="64" name="Google Shape;64;p8"/>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5" name="Google Shape;65;p8"/>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 name="Google Shape;66;p8"/>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Teal single thought/quote 3">
  <p:cSld name="PATH: Teal single thought/quote 3">
    <p:spTree>
      <p:nvGrpSpPr>
        <p:cNvPr id="67" name="Shape 67"/>
        <p:cNvGrpSpPr/>
        <p:nvPr/>
      </p:nvGrpSpPr>
      <p:grpSpPr>
        <a:xfrm>
          <a:off x="0" y="0"/>
          <a:ext cx="0" cy="0"/>
          <a:chOff x="0" y="0"/>
          <a:chExt cx="0" cy="0"/>
        </a:xfrm>
      </p:grpSpPr>
      <p:sp>
        <p:nvSpPr>
          <p:cNvPr id="68" name="Google Shape;68;p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 name="Google Shape;69;p9"/>
          <p:cNvSpPr/>
          <p:nvPr/>
        </p:nvSpPr>
        <p:spPr>
          <a:xfrm rot="5400000">
            <a:off x="3408629" y="1554600"/>
            <a:ext cx="2366700" cy="2040300"/>
          </a:xfrm>
          <a:prstGeom prst="triangle">
            <a:avLst>
              <a:gd fmla="val 50000"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 name="Google Shape;70;p9"/>
          <p:cNvSpPr txBox="1"/>
          <p:nvPr>
            <p:ph idx="1" type="body"/>
          </p:nvPr>
        </p:nvSpPr>
        <p:spPr>
          <a:xfrm>
            <a:off x="1260921" y="1514475"/>
            <a:ext cx="6622200" cy="2114700"/>
          </a:xfrm>
          <a:prstGeom prst="rect">
            <a:avLst/>
          </a:prstGeom>
          <a:noFill/>
          <a:ln>
            <a:noFill/>
          </a:ln>
        </p:spPr>
        <p:txBody>
          <a:bodyPr anchorCtr="0" anchor="ctr" bIns="0" lIns="0" spcFirstLastPara="1" rIns="0" wrap="square" tIns="0">
            <a:normAutofit/>
          </a:bodyPr>
          <a:lstStyle>
            <a:lvl1pPr indent="-228600" lvl="0" marL="457200" algn="ctr">
              <a:lnSpc>
                <a:spcPct val="115000"/>
              </a:lnSpc>
              <a:spcBef>
                <a:spcPts val="0"/>
              </a:spcBef>
              <a:spcAft>
                <a:spcPts val="0"/>
              </a:spcAft>
              <a:buSzPts val="1800"/>
              <a:buNone/>
              <a:defRPr sz="3600">
                <a:solidFill>
                  <a:schemeClr val="lt1"/>
                </a:solidFill>
                <a:latin typeface="Arial"/>
                <a:ea typeface="Arial"/>
                <a:cs typeface="Arial"/>
                <a:sym typeface="Arial"/>
              </a:defRPr>
            </a:lvl1pPr>
            <a:lvl2pPr indent="-457200" lvl="1" marL="914400" algn="ctr">
              <a:lnSpc>
                <a:spcPct val="115000"/>
              </a:lnSpc>
              <a:spcBef>
                <a:spcPts val="1400"/>
              </a:spcBef>
              <a:spcAft>
                <a:spcPts val="0"/>
              </a:spcAft>
              <a:buClr>
                <a:schemeClr val="dk1"/>
              </a:buClr>
              <a:buSzPts val="3600"/>
              <a:buChar char="○"/>
              <a:defRPr sz="3600"/>
            </a:lvl2pPr>
            <a:lvl3pPr indent="-457200" lvl="2" marL="1371600" algn="ctr">
              <a:lnSpc>
                <a:spcPct val="115000"/>
              </a:lnSpc>
              <a:spcBef>
                <a:spcPts val="500"/>
              </a:spcBef>
              <a:spcAft>
                <a:spcPts val="0"/>
              </a:spcAft>
              <a:buClr>
                <a:schemeClr val="dk1"/>
              </a:buClr>
              <a:buSzPts val="3600"/>
              <a:buChar char="■"/>
              <a:defRPr sz="3600"/>
            </a:lvl3pPr>
            <a:lvl4pPr indent="-228600" lvl="3" marL="1828800" algn="ctr">
              <a:lnSpc>
                <a:spcPct val="115000"/>
              </a:lnSpc>
              <a:spcBef>
                <a:spcPts val="700"/>
              </a:spcBef>
              <a:spcAft>
                <a:spcPts val="0"/>
              </a:spcAft>
              <a:buSzPts val="1400"/>
              <a:buNone/>
              <a:defRPr sz="3600"/>
            </a:lvl4pPr>
            <a:lvl5pPr indent="-228600" lvl="4" marL="2286000" algn="ctr">
              <a:lnSpc>
                <a:spcPct val="115000"/>
              </a:lnSpc>
              <a:spcBef>
                <a:spcPts val="700"/>
              </a:spcBef>
              <a:spcAft>
                <a:spcPts val="0"/>
              </a:spcAft>
              <a:buSzPts val="1400"/>
              <a:buNone/>
              <a:defRPr sz="36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71" name="Google Shape;71;p9"/>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2" name="Google Shape;72;p9"/>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3" name="Google Shape;73;p9"/>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image" Target="../media/image7.jpg"/><Relationship Id="rId2" Type="http://schemas.openxmlformats.org/officeDocument/2006/relationships/image" Target="../media/image9.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38.xml"/><Relationship Id="rId1" Type="http://schemas.openxmlformats.org/officeDocument/2006/relationships/image" Target="../media/image3.jpg"/><Relationship Id="rId2" Type="http://schemas.openxmlformats.org/officeDocument/2006/relationships/image" Target="../media/image4.png"/><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pic>
        <p:nvPicPr>
          <p:cNvPr descr="TH-Deck-BG-01.jpg" id="125" name="Google Shape;125;p23"/>
          <p:cNvPicPr preferRelativeResize="0"/>
          <p:nvPr/>
        </p:nvPicPr>
        <p:blipFill rotWithShape="1">
          <a:blip r:embed="rId1">
            <a:alphaModFix/>
          </a:blip>
          <a:srcRect b="0" l="0" r="0" t="0"/>
          <a:stretch/>
        </p:blipFill>
        <p:spPr>
          <a:xfrm>
            <a:off x="0" y="0"/>
            <a:ext cx="9144000" cy="5143500"/>
          </a:xfrm>
          <a:prstGeom prst="rect">
            <a:avLst/>
          </a:prstGeom>
          <a:noFill/>
          <a:ln>
            <a:noFill/>
          </a:ln>
        </p:spPr>
      </p:pic>
      <p:cxnSp>
        <p:nvCxnSpPr>
          <p:cNvPr id="126" name="Google Shape;126;p23"/>
          <p:cNvCxnSpPr/>
          <p:nvPr/>
        </p:nvCxnSpPr>
        <p:spPr>
          <a:xfrm>
            <a:off x="1548620" y="3044837"/>
            <a:ext cx="1891200" cy="0"/>
          </a:xfrm>
          <a:prstGeom prst="straightConnector1">
            <a:avLst/>
          </a:prstGeom>
          <a:noFill/>
          <a:ln cap="flat" cmpd="sng" w="25400">
            <a:solidFill>
              <a:srgbClr val="65DB4E"/>
            </a:solidFill>
            <a:prstDash val="solid"/>
            <a:miter lim="400000"/>
            <a:headEnd len="sm" w="sm" type="none"/>
            <a:tailEnd len="sm" w="sm" type="none"/>
          </a:ln>
        </p:spPr>
      </p:cxnSp>
      <p:pic>
        <p:nvPicPr>
          <p:cNvPr descr="Logo-Fill-02.png" id="127" name="Google Shape;127;p23"/>
          <p:cNvPicPr preferRelativeResize="0"/>
          <p:nvPr/>
        </p:nvPicPr>
        <p:blipFill rotWithShape="1">
          <a:blip r:embed="rId2">
            <a:alphaModFix/>
          </a:blip>
          <a:srcRect b="0" l="0" r="0" t="0"/>
          <a:stretch/>
        </p:blipFill>
        <p:spPr>
          <a:xfrm>
            <a:off x="436470" y="1016626"/>
            <a:ext cx="2719450" cy="1882579"/>
          </a:xfrm>
          <a:prstGeom prst="rect">
            <a:avLst/>
          </a:prstGeom>
          <a:noFill/>
          <a:ln>
            <a:noFill/>
          </a:ln>
        </p:spPr>
      </p:pic>
      <p:sp>
        <p:nvSpPr>
          <p:cNvPr id="128" name="Google Shape;128;p23"/>
          <p:cNvSpPr txBox="1"/>
          <p:nvPr>
            <p:ph type="title"/>
          </p:nvPr>
        </p:nvSpPr>
        <p:spPr>
          <a:xfrm>
            <a:off x="452438" y="404813"/>
            <a:ext cx="3929100" cy="538200"/>
          </a:xfrm>
          <a:prstGeom prst="rect">
            <a:avLst/>
          </a:prstGeom>
          <a:noFill/>
          <a:ln>
            <a:noFill/>
          </a:ln>
        </p:spPr>
        <p:txBody>
          <a:bodyPr anchorCtr="0" anchor="t" bIns="19050" lIns="19050" spcFirstLastPara="1" rIns="19050" wrap="square" tIns="19050">
            <a:norm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23"/>
          <p:cNvSpPr txBox="1"/>
          <p:nvPr>
            <p:ph idx="1" type="body"/>
          </p:nvPr>
        </p:nvSpPr>
        <p:spPr>
          <a:xfrm>
            <a:off x="452438" y="1593189"/>
            <a:ext cx="3929100" cy="3096000"/>
          </a:xfrm>
          <a:prstGeom prst="rect">
            <a:avLst/>
          </a:prstGeom>
          <a:noFill/>
          <a:ln>
            <a:noFill/>
          </a:ln>
        </p:spPr>
        <p:txBody>
          <a:bodyPr anchorCtr="0" anchor="t" bIns="19050" lIns="19050" spcFirstLastPara="1" rIns="19050" wrap="square" tIns="19050">
            <a:normAutofit/>
          </a:bodyPr>
          <a:lstStyle>
            <a:lvl1pPr indent="-298450" lvl="0" marL="457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1pPr>
            <a:lvl2pPr indent="-298450" lvl="1" marL="914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2pPr>
            <a:lvl3pPr indent="-298450" lvl="2" marL="1371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3pPr>
            <a:lvl4pPr indent="-298450" lvl="3" marL="1828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4pPr>
            <a:lvl5pPr indent="-298450" lvl="4" marL="22860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5pPr>
            <a:lvl6pPr indent="-298450" lvl="5" marL="2743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6pPr>
            <a:lvl7pPr indent="-298450" lvl="6" marL="3200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7pPr>
            <a:lvl8pPr indent="-298450" lvl="7" marL="3657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8pPr>
            <a:lvl9pPr indent="-298450" lvl="8" marL="4114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9pPr>
          </a:lstStyle>
          <a:p/>
        </p:txBody>
      </p:sp>
      <p:sp>
        <p:nvSpPr>
          <p:cNvPr id="130" name="Google Shape;130;p2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1" name="Shape 201"/>
        <p:cNvGrpSpPr/>
        <p:nvPr/>
      </p:nvGrpSpPr>
      <p:grpSpPr>
        <a:xfrm>
          <a:off x="0" y="0"/>
          <a:ext cx="0" cy="0"/>
          <a:chOff x="0" y="0"/>
          <a:chExt cx="0" cy="0"/>
        </a:xfrm>
      </p:grpSpPr>
      <p:pic>
        <p:nvPicPr>
          <p:cNvPr descr="TH-Deck-BG-01.jpg" id="202" name="Google Shape;202;p33"/>
          <p:cNvPicPr preferRelativeResize="0"/>
          <p:nvPr/>
        </p:nvPicPr>
        <p:blipFill rotWithShape="1">
          <a:blip r:embed="rId1">
            <a:alphaModFix/>
          </a:blip>
          <a:srcRect b="0" l="0" r="0" t="0"/>
          <a:stretch/>
        </p:blipFill>
        <p:spPr>
          <a:xfrm>
            <a:off x="0" y="0"/>
            <a:ext cx="9144000" cy="5143500"/>
          </a:xfrm>
          <a:prstGeom prst="rect">
            <a:avLst/>
          </a:prstGeom>
          <a:noFill/>
          <a:ln>
            <a:noFill/>
          </a:ln>
        </p:spPr>
      </p:pic>
      <p:cxnSp>
        <p:nvCxnSpPr>
          <p:cNvPr id="203" name="Google Shape;203;p33"/>
          <p:cNvCxnSpPr/>
          <p:nvPr/>
        </p:nvCxnSpPr>
        <p:spPr>
          <a:xfrm>
            <a:off x="1548620" y="3044837"/>
            <a:ext cx="1891200" cy="0"/>
          </a:xfrm>
          <a:prstGeom prst="straightConnector1">
            <a:avLst/>
          </a:prstGeom>
          <a:noFill/>
          <a:ln cap="flat" cmpd="sng" w="25400">
            <a:solidFill>
              <a:srgbClr val="65DB4E"/>
            </a:solidFill>
            <a:prstDash val="solid"/>
            <a:miter lim="400000"/>
            <a:headEnd len="sm" w="sm" type="none"/>
            <a:tailEnd len="sm" w="sm" type="none"/>
          </a:ln>
        </p:spPr>
      </p:cxnSp>
      <p:pic>
        <p:nvPicPr>
          <p:cNvPr descr="Logo-Fill-02.png" id="204" name="Google Shape;204;p33"/>
          <p:cNvPicPr preferRelativeResize="0"/>
          <p:nvPr/>
        </p:nvPicPr>
        <p:blipFill rotWithShape="1">
          <a:blip r:embed="rId2">
            <a:alphaModFix/>
          </a:blip>
          <a:srcRect b="0" l="0" r="0" t="0"/>
          <a:stretch/>
        </p:blipFill>
        <p:spPr>
          <a:xfrm>
            <a:off x="436470" y="1016626"/>
            <a:ext cx="2719450" cy="1882579"/>
          </a:xfrm>
          <a:prstGeom prst="rect">
            <a:avLst/>
          </a:prstGeom>
          <a:noFill/>
          <a:ln>
            <a:noFill/>
          </a:ln>
        </p:spPr>
      </p:pic>
      <p:sp>
        <p:nvSpPr>
          <p:cNvPr id="205" name="Google Shape;205;p33"/>
          <p:cNvSpPr txBox="1"/>
          <p:nvPr>
            <p:ph type="title"/>
          </p:nvPr>
        </p:nvSpPr>
        <p:spPr>
          <a:xfrm>
            <a:off x="452438" y="404813"/>
            <a:ext cx="3929100" cy="538200"/>
          </a:xfrm>
          <a:prstGeom prst="rect">
            <a:avLst/>
          </a:prstGeom>
          <a:noFill/>
          <a:ln>
            <a:noFill/>
          </a:ln>
        </p:spPr>
        <p:txBody>
          <a:bodyPr anchorCtr="0" anchor="t" bIns="19050" lIns="19050" spcFirstLastPara="1" rIns="19050" wrap="square" tIns="19050">
            <a:norm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6" name="Google Shape;206;p33"/>
          <p:cNvSpPr txBox="1"/>
          <p:nvPr>
            <p:ph idx="1" type="body"/>
          </p:nvPr>
        </p:nvSpPr>
        <p:spPr>
          <a:xfrm>
            <a:off x="452438" y="1593189"/>
            <a:ext cx="3929100" cy="3096000"/>
          </a:xfrm>
          <a:prstGeom prst="rect">
            <a:avLst/>
          </a:prstGeom>
          <a:noFill/>
          <a:ln>
            <a:noFill/>
          </a:ln>
        </p:spPr>
        <p:txBody>
          <a:bodyPr anchorCtr="0" anchor="t" bIns="19050" lIns="19050" spcFirstLastPara="1" rIns="19050" wrap="square" tIns="19050">
            <a:normAutofit/>
          </a:bodyPr>
          <a:lstStyle>
            <a:lvl1pPr indent="-298450" lvl="0" marL="457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1pPr>
            <a:lvl2pPr indent="-298450" lvl="1" marL="914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2pPr>
            <a:lvl3pPr indent="-298450" lvl="2" marL="1371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3pPr>
            <a:lvl4pPr indent="-298450" lvl="3" marL="1828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4pPr>
            <a:lvl5pPr indent="-298450" lvl="4" marL="22860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5pPr>
            <a:lvl6pPr indent="-298450" lvl="5" marL="2743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6pPr>
            <a:lvl7pPr indent="-298450" lvl="6" marL="3200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7pPr>
            <a:lvl8pPr indent="-298450" lvl="7" marL="3657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8pPr>
            <a:lvl9pPr indent="-298450" lvl="8" marL="4114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9pPr>
          </a:lstStyle>
          <a:p/>
        </p:txBody>
      </p:sp>
      <p:sp>
        <p:nvSpPr>
          <p:cNvPr id="207" name="Google Shape;207;p3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6.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8.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2"/>
          <p:cNvPicPr preferRelativeResize="0"/>
          <p:nvPr/>
        </p:nvPicPr>
        <p:blipFill>
          <a:blip r:embed="rId3">
            <a:alphaModFix/>
          </a:blip>
          <a:stretch>
            <a:fillRect/>
          </a:stretch>
        </p:blipFill>
        <p:spPr>
          <a:xfrm>
            <a:off x="0" y="-1037"/>
            <a:ext cx="9143998" cy="5145582"/>
          </a:xfrm>
          <a:prstGeom prst="rect">
            <a:avLst/>
          </a:prstGeom>
          <a:noFill/>
          <a:ln>
            <a:noFill/>
          </a:ln>
        </p:spPr>
      </p:pic>
      <p:sp>
        <p:nvSpPr>
          <p:cNvPr id="279" name="Google Shape;279;p42"/>
          <p:cNvSpPr txBox="1"/>
          <p:nvPr/>
        </p:nvSpPr>
        <p:spPr>
          <a:xfrm>
            <a:off x="455400" y="696326"/>
            <a:ext cx="5970000" cy="2052600"/>
          </a:xfrm>
          <a:prstGeom prst="rect">
            <a:avLst/>
          </a:prstGeom>
          <a:noFill/>
          <a:ln>
            <a:noFill/>
          </a:ln>
        </p:spPr>
        <p:txBody>
          <a:bodyPr anchorCtr="0" anchor="b" bIns="91425" lIns="91425" spcFirstLastPara="1" rIns="91425" wrap="square" tIns="91425">
            <a:noAutofit/>
          </a:bodyPr>
          <a:lstStyle/>
          <a:p>
            <a:pPr indent="0" lvl="0" marL="0" rtl="0" algn="l">
              <a:lnSpc>
                <a:spcPct val="70000"/>
              </a:lnSpc>
              <a:spcBef>
                <a:spcPts val="0"/>
              </a:spcBef>
              <a:spcAft>
                <a:spcPts val="800"/>
              </a:spcAft>
              <a:buSzPts val="275"/>
              <a:buNone/>
            </a:pPr>
            <a:r>
              <a:rPr b="1" lang="en-GB" sz="4900">
                <a:solidFill>
                  <a:schemeClr val="dk1"/>
                </a:solidFill>
                <a:latin typeface="Raleway"/>
                <a:ea typeface="Raleway"/>
                <a:cs typeface="Raleway"/>
                <a:sym typeface="Raleway"/>
              </a:rPr>
              <a:t>PRINCIPIOS DE GOBERNANZA DE DATOS DE SALUD</a:t>
            </a:r>
            <a:endParaRPr sz="1100">
              <a:latin typeface="Raleway"/>
              <a:ea typeface="Raleway"/>
              <a:cs typeface="Raleway"/>
              <a:sym typeface="Raleway"/>
            </a:endParaRPr>
          </a:p>
        </p:txBody>
      </p:sp>
      <p:pic>
        <p:nvPicPr>
          <p:cNvPr id="280" name="Google Shape;280;p42"/>
          <p:cNvPicPr preferRelativeResize="0"/>
          <p:nvPr/>
        </p:nvPicPr>
        <p:blipFill>
          <a:blip r:embed="rId4">
            <a:alphaModFix/>
          </a:blip>
          <a:stretch>
            <a:fillRect/>
          </a:stretch>
        </p:blipFill>
        <p:spPr>
          <a:xfrm>
            <a:off x="6201651" y="126675"/>
            <a:ext cx="3478026" cy="1956401"/>
          </a:xfrm>
          <a:prstGeom prst="rect">
            <a:avLst/>
          </a:prstGeom>
          <a:noFill/>
          <a:ln>
            <a:noFill/>
          </a:ln>
        </p:spPr>
      </p:pic>
      <p:sp>
        <p:nvSpPr>
          <p:cNvPr id="281" name="Google Shape;281;p42"/>
          <p:cNvSpPr txBox="1"/>
          <p:nvPr/>
        </p:nvSpPr>
        <p:spPr>
          <a:xfrm>
            <a:off x="336150" y="3092750"/>
            <a:ext cx="8471700" cy="115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GB" sz="1800">
                <a:latin typeface="Raleway SemiBold"/>
                <a:ea typeface="Raleway SemiBold"/>
                <a:cs typeface="Raleway SemiBold"/>
                <a:sym typeface="Raleway SemiBold"/>
              </a:rPr>
              <a:t>Universalizar los beneficios de la salud digital </a:t>
            </a:r>
            <a:endParaRPr sz="1800">
              <a:solidFill>
                <a:srgbClr val="F6598E"/>
              </a:solidFill>
              <a:latin typeface="Raleway SemiBold"/>
              <a:ea typeface="Raleway SemiBold"/>
              <a:cs typeface="Raleway SemiBold"/>
              <a:sym typeface="Raleway SemiBold"/>
            </a:endParaRPr>
          </a:p>
          <a:p>
            <a:pPr indent="0" lvl="0" marL="0" rtl="0" algn="l">
              <a:lnSpc>
                <a:spcPct val="90000"/>
              </a:lnSpc>
              <a:spcBef>
                <a:spcPts val="800"/>
              </a:spcBef>
              <a:spcAft>
                <a:spcPts val="0"/>
              </a:spcAft>
              <a:buClr>
                <a:srgbClr val="000000"/>
              </a:buClr>
              <a:buSzPts val="1100"/>
              <a:buFont typeface="Arial"/>
              <a:buNone/>
            </a:pPr>
            <a:r>
              <a:t/>
            </a:r>
            <a:endParaRPr sz="2000">
              <a:solidFill>
                <a:srgbClr val="F6598E"/>
              </a:solidFill>
              <a:latin typeface="Montserrat SemiBold"/>
              <a:ea typeface="Montserrat SemiBold"/>
              <a:cs typeface="Montserrat SemiBold"/>
              <a:sym typeface="Montserrat SemiBold"/>
            </a:endParaRPr>
          </a:p>
          <a:p>
            <a:pPr indent="0" lvl="0" marL="0" rtl="0" algn="l">
              <a:lnSpc>
                <a:spcPct val="90000"/>
              </a:lnSpc>
              <a:spcBef>
                <a:spcPts val="800"/>
              </a:spcBef>
              <a:spcAft>
                <a:spcPts val="800"/>
              </a:spcAft>
              <a:buClr>
                <a:srgbClr val="000000"/>
              </a:buClr>
              <a:buSzPts val="1100"/>
              <a:buFont typeface="Arial"/>
              <a:buNone/>
            </a:pPr>
            <a:r>
              <a:rPr b="1" lang="en-GB" sz="1700">
                <a:solidFill>
                  <a:srgbClr val="8B3DD9"/>
                </a:solidFill>
                <a:latin typeface="Raleway"/>
                <a:ea typeface="Raleway"/>
                <a:cs typeface="Raleway"/>
                <a:sym typeface="Raleway"/>
              </a:rPr>
              <a:t>Proteger a las personas </a:t>
            </a:r>
            <a:r>
              <a:rPr b="1" lang="en-GB" sz="1700">
                <a:solidFill>
                  <a:srgbClr val="4A30F2"/>
                </a:solidFill>
                <a:latin typeface="Raleway"/>
                <a:ea typeface="Raleway"/>
                <a:cs typeface="Raleway"/>
                <a:sym typeface="Raleway"/>
              </a:rPr>
              <a:t>| </a:t>
            </a:r>
            <a:r>
              <a:rPr b="1" lang="en-GB" sz="1700">
                <a:solidFill>
                  <a:srgbClr val="4A30F2"/>
                </a:solidFill>
                <a:latin typeface="Raleway"/>
                <a:ea typeface="Raleway"/>
                <a:cs typeface="Raleway"/>
                <a:sym typeface="Raleway"/>
              </a:rPr>
              <a:t>Promover el valor de la salud </a:t>
            </a:r>
            <a:r>
              <a:rPr b="1" lang="en-GB" sz="1700">
                <a:solidFill>
                  <a:srgbClr val="025939"/>
                </a:solidFill>
                <a:latin typeface="Raleway"/>
                <a:ea typeface="Raleway"/>
                <a:cs typeface="Raleway"/>
                <a:sym typeface="Raleway"/>
              </a:rPr>
              <a:t>| </a:t>
            </a:r>
            <a:r>
              <a:rPr b="1" lang="en-GB" sz="1700">
                <a:solidFill>
                  <a:srgbClr val="025939"/>
                </a:solidFill>
                <a:latin typeface="Raleway"/>
                <a:ea typeface="Raleway"/>
                <a:cs typeface="Raleway"/>
                <a:sym typeface="Raleway"/>
              </a:rPr>
              <a:t>Priorizar la equidad</a:t>
            </a:r>
            <a:endParaRPr b="1" sz="1700">
              <a:solidFill>
                <a:srgbClr val="025939"/>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1"/>
          <p:cNvPicPr preferRelativeResize="0"/>
          <p:nvPr/>
        </p:nvPicPr>
        <p:blipFill>
          <a:blip r:embed="rId3">
            <a:alphaModFix amt="72000"/>
          </a:blip>
          <a:stretch>
            <a:fillRect/>
          </a:stretch>
        </p:blipFill>
        <p:spPr>
          <a:xfrm>
            <a:off x="-46450" y="-26103"/>
            <a:ext cx="9190450" cy="5169604"/>
          </a:xfrm>
          <a:prstGeom prst="rect">
            <a:avLst/>
          </a:prstGeom>
          <a:noFill/>
          <a:ln>
            <a:noFill/>
          </a:ln>
        </p:spPr>
      </p:pic>
      <p:sp>
        <p:nvSpPr>
          <p:cNvPr id="363" name="Google Shape;363;p51"/>
          <p:cNvSpPr txBox="1"/>
          <p:nvPr/>
        </p:nvSpPr>
        <p:spPr>
          <a:xfrm>
            <a:off x="571500" y="21030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4A30F2"/>
                </a:solidFill>
                <a:latin typeface="Raleway"/>
                <a:ea typeface="Raleway"/>
                <a:cs typeface="Raleway"/>
                <a:sym typeface="Raleway"/>
              </a:rPr>
              <a:t>Promover el valor de la salud</a:t>
            </a:r>
            <a:endParaRPr b="1" sz="3900">
              <a:solidFill>
                <a:srgbClr val="4A30F2"/>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2"/>
          <p:cNvPicPr preferRelativeResize="0"/>
          <p:nvPr/>
        </p:nvPicPr>
        <p:blipFill rotWithShape="1">
          <a:blip r:embed="rId3">
            <a:alphaModFix amt="23000"/>
          </a:blip>
          <a:srcRect b="1332" l="0" r="1293" t="0"/>
          <a:stretch/>
        </p:blipFill>
        <p:spPr>
          <a:xfrm>
            <a:off x="0" y="0"/>
            <a:ext cx="9143998" cy="5143501"/>
          </a:xfrm>
          <a:prstGeom prst="rect">
            <a:avLst/>
          </a:prstGeom>
          <a:noFill/>
          <a:ln>
            <a:noFill/>
          </a:ln>
        </p:spPr>
      </p:pic>
      <p:sp>
        <p:nvSpPr>
          <p:cNvPr id="369" name="Google Shape;369;p52"/>
          <p:cNvSpPr txBox="1"/>
          <p:nvPr>
            <p:ph idx="4294967295" type="body"/>
          </p:nvPr>
        </p:nvSpPr>
        <p:spPr>
          <a:xfrm>
            <a:off x="4572000" y="2030457"/>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Principios básicos</a:t>
            </a:r>
            <a:endParaRPr b="1" sz="1300">
              <a:solidFill>
                <a:srgbClr val="4A30F2"/>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Evaluar los beneficios de los datos sanitarios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Utilizar los datos para mejorar los servicios sanitarios de las personas y las comunidades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Fomentar una cultura de información y acción basada en datos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Abordar la eficiencia, la eficacia y la resiliencia del sistema sanitario</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Reforzar la propiedad comunitaria de los datos sanitarios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Capacitar y empoderar al personal sanitario de primera línea</a:t>
            </a:r>
            <a:endParaRPr sz="1100">
              <a:solidFill>
                <a:schemeClr val="dk1"/>
              </a:solidFill>
              <a:latin typeface="Raleway Medium"/>
              <a:ea typeface="Raleway Medium"/>
              <a:cs typeface="Raleway Medium"/>
              <a:sym typeface="Raleway Medium"/>
            </a:endParaRPr>
          </a:p>
        </p:txBody>
      </p:sp>
      <p:sp>
        <p:nvSpPr>
          <p:cNvPr id="370" name="Google Shape;370;p52"/>
          <p:cNvSpPr txBox="1"/>
          <p:nvPr/>
        </p:nvSpPr>
        <p:spPr>
          <a:xfrm>
            <a:off x="4513950" y="473626"/>
            <a:ext cx="4058400" cy="1254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4A30F2"/>
                </a:solidFill>
                <a:latin typeface="Raleway SemiBold"/>
                <a:ea typeface="Raleway SemiBold"/>
                <a:cs typeface="Raleway SemiBold"/>
                <a:sym typeface="Raleway SemiBold"/>
              </a:rPr>
              <a:t>La gobernanza de los datos sanitarios debería aumentar la eficiencia y la resistencia del sistema sanitario, mejorar el acceso a la salud y avanzar en la equidad sanitaria hacia la CSU. Debe aplicarse un enfoque de todo el sistema sanitario, garantizando que la gobernanza de los datos sanitarios apoye la transformación sistémica de los sistemas sanitarios.</a:t>
            </a:r>
            <a:endParaRPr sz="1100">
              <a:solidFill>
                <a:srgbClr val="4A30F2"/>
              </a:solidFill>
              <a:latin typeface="Raleway SemiBold"/>
              <a:ea typeface="Raleway SemiBold"/>
              <a:cs typeface="Raleway SemiBold"/>
              <a:sym typeface="Raleway SemiBold"/>
            </a:endParaRPr>
          </a:p>
        </p:txBody>
      </p:sp>
      <p:sp>
        <p:nvSpPr>
          <p:cNvPr id="371" name="Google Shape;371;p52"/>
          <p:cNvSpPr txBox="1"/>
          <p:nvPr/>
        </p:nvSpPr>
        <p:spPr>
          <a:xfrm>
            <a:off x="455400" y="805425"/>
            <a:ext cx="37794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Mejorar los sistemas y servicios sanitarios </a:t>
            </a:r>
            <a:endParaRPr sz="2600">
              <a:solidFill>
                <a:schemeClr val="dk1"/>
              </a:solidFill>
              <a:latin typeface="Raleway ExtraBold"/>
              <a:ea typeface="Raleway ExtraBold"/>
              <a:cs typeface="Raleway ExtraBold"/>
              <a:sym typeface="Raleway ExtraBold"/>
            </a:endParaRPr>
          </a:p>
        </p:txBody>
      </p:sp>
      <p:sp>
        <p:nvSpPr>
          <p:cNvPr id="372" name="Google Shape;372;p52"/>
          <p:cNvSpPr txBox="1"/>
          <p:nvPr/>
        </p:nvSpPr>
        <p:spPr>
          <a:xfrm>
            <a:off x="994675" y="496125"/>
            <a:ext cx="3240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4A30F2"/>
                </a:solidFill>
                <a:latin typeface="Raleway ExtraBold"/>
                <a:ea typeface="Raleway ExtraBold"/>
                <a:cs typeface="Raleway ExtraBold"/>
                <a:sym typeface="Raleway ExtraBold"/>
              </a:rPr>
              <a:t>Promover el valor de la salud</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4A30F2"/>
              </a:solidFill>
              <a:latin typeface="Raleway ExtraBold"/>
              <a:ea typeface="Raleway ExtraBold"/>
              <a:cs typeface="Raleway ExtraBold"/>
              <a:sym typeface="Raleway ExtraBold"/>
            </a:endParaRPr>
          </a:p>
        </p:txBody>
      </p:sp>
      <p:pic>
        <p:nvPicPr>
          <p:cNvPr id="373" name="Google Shape;373;p52"/>
          <p:cNvPicPr preferRelativeResize="0"/>
          <p:nvPr/>
        </p:nvPicPr>
        <p:blipFill>
          <a:blip r:embed="rId4">
            <a:alphaModFix/>
          </a:blip>
          <a:stretch>
            <a:fillRect/>
          </a:stretch>
        </p:blipFill>
        <p:spPr>
          <a:xfrm flipH="1">
            <a:off x="2" y="2217625"/>
            <a:ext cx="5225723" cy="2925875"/>
          </a:xfrm>
          <a:prstGeom prst="rect">
            <a:avLst/>
          </a:prstGeom>
          <a:noFill/>
          <a:ln>
            <a:noFill/>
          </a:ln>
        </p:spPr>
      </p:pic>
      <p:pic>
        <p:nvPicPr>
          <p:cNvPr id="374" name="Google Shape;374;p52"/>
          <p:cNvPicPr preferRelativeResize="0"/>
          <p:nvPr/>
        </p:nvPicPr>
        <p:blipFill>
          <a:blip r:embed="rId5">
            <a:alphaModFix/>
          </a:blip>
          <a:stretch>
            <a:fillRect/>
          </a:stretch>
        </p:blipFill>
        <p:spPr>
          <a:xfrm>
            <a:off x="571500" y="496125"/>
            <a:ext cx="423183" cy="321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3"/>
          <p:cNvPicPr preferRelativeResize="0"/>
          <p:nvPr/>
        </p:nvPicPr>
        <p:blipFill rotWithShape="1">
          <a:blip r:embed="rId3">
            <a:alphaModFix amt="23000"/>
          </a:blip>
          <a:srcRect b="1332" l="0" r="1293" t="0"/>
          <a:stretch/>
        </p:blipFill>
        <p:spPr>
          <a:xfrm>
            <a:off x="0" y="0"/>
            <a:ext cx="9143998" cy="5143501"/>
          </a:xfrm>
          <a:prstGeom prst="rect">
            <a:avLst/>
          </a:prstGeom>
          <a:noFill/>
          <a:ln>
            <a:noFill/>
          </a:ln>
        </p:spPr>
      </p:pic>
      <p:sp>
        <p:nvSpPr>
          <p:cNvPr id="380" name="Google Shape;380;p53"/>
          <p:cNvSpPr txBox="1"/>
          <p:nvPr>
            <p:ph idx="4294967295" type="body"/>
          </p:nvPr>
        </p:nvSpPr>
        <p:spPr>
          <a:xfrm>
            <a:off x="4572000" y="2030457"/>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Principios básicos</a:t>
            </a:r>
            <a:endParaRPr b="1" sz="1300">
              <a:solidFill>
                <a:srgbClr val="4A30F2"/>
              </a:solidFill>
              <a:latin typeface="Raleway"/>
              <a:ea typeface="Raleway"/>
              <a:cs typeface="Raleway"/>
              <a:sym typeface="Raleway"/>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Establecer normas y directrices para compartir datos</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Comprobar el consentimiento informado antes de compartir los datos</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Promover la interoperabilidad de los sistemas de datos </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Definir estructuras de datos comunes a todos los sistemas sanitarios</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Establecer varios niveles de acceso a los datos</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Utilizar definiciones comunes y normas globales</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Apoyar las asociaciones multisectoriales </a:t>
            </a:r>
            <a:endParaRPr sz="1100">
              <a:solidFill>
                <a:schemeClr val="dk1"/>
              </a:solidFill>
              <a:latin typeface="Raleway Medium"/>
              <a:ea typeface="Raleway Medium"/>
              <a:cs typeface="Raleway Medium"/>
              <a:sym typeface="Raleway Medium"/>
            </a:endParaRPr>
          </a:p>
        </p:txBody>
      </p:sp>
      <p:sp>
        <p:nvSpPr>
          <p:cNvPr id="381" name="Google Shape;381;p53"/>
          <p:cNvSpPr txBox="1"/>
          <p:nvPr/>
        </p:nvSpPr>
        <p:spPr>
          <a:xfrm>
            <a:off x="4513950" y="463275"/>
            <a:ext cx="3749700" cy="1085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4A30F2"/>
                </a:solidFill>
                <a:latin typeface="Raleway SemiBold"/>
                <a:ea typeface="Raleway SemiBold"/>
                <a:cs typeface="Raleway SemiBold"/>
                <a:sym typeface="Raleway SemiBold"/>
              </a:rPr>
              <a:t>La recopilación y el intercambio de datos es un requisito previo para crear valor a partir de los datos sanitarios, pero debe hacerse de manera que apoye la equidad y los derechos humanos. La compartición de datos permite obtener una visión más profunda y significativa de las necesidades y los retos sanitarios. </a:t>
            </a:r>
            <a:endParaRPr sz="1100">
              <a:solidFill>
                <a:srgbClr val="4A30F2"/>
              </a:solidFill>
              <a:latin typeface="Raleway SemiBold"/>
              <a:ea typeface="Raleway SemiBold"/>
              <a:cs typeface="Raleway SemiBold"/>
              <a:sym typeface="Raleway SemiBold"/>
            </a:endParaRPr>
          </a:p>
        </p:txBody>
      </p:sp>
      <p:sp>
        <p:nvSpPr>
          <p:cNvPr id="382" name="Google Shape;382;p53"/>
          <p:cNvSpPr txBox="1"/>
          <p:nvPr/>
        </p:nvSpPr>
        <p:spPr>
          <a:xfrm>
            <a:off x="455400" y="805425"/>
            <a:ext cx="38664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Promover el intercambio de datos y la interoperabilidad</a:t>
            </a:r>
            <a:endParaRPr sz="2600">
              <a:solidFill>
                <a:schemeClr val="dk1"/>
              </a:solidFill>
              <a:latin typeface="Raleway ExtraBold"/>
              <a:ea typeface="Raleway ExtraBold"/>
              <a:cs typeface="Raleway ExtraBold"/>
              <a:sym typeface="Raleway ExtraBold"/>
            </a:endParaRPr>
          </a:p>
        </p:txBody>
      </p:sp>
      <p:pic>
        <p:nvPicPr>
          <p:cNvPr id="383" name="Google Shape;383;p53"/>
          <p:cNvPicPr preferRelativeResize="0"/>
          <p:nvPr/>
        </p:nvPicPr>
        <p:blipFill>
          <a:blip r:embed="rId4">
            <a:alphaModFix/>
          </a:blip>
          <a:stretch>
            <a:fillRect/>
          </a:stretch>
        </p:blipFill>
        <p:spPr>
          <a:xfrm>
            <a:off x="571500" y="558525"/>
            <a:ext cx="418600" cy="290700"/>
          </a:xfrm>
          <a:prstGeom prst="rect">
            <a:avLst/>
          </a:prstGeom>
          <a:noFill/>
          <a:ln>
            <a:noFill/>
          </a:ln>
        </p:spPr>
      </p:pic>
      <p:sp>
        <p:nvSpPr>
          <p:cNvPr id="384" name="Google Shape;384;p53"/>
          <p:cNvSpPr txBox="1"/>
          <p:nvPr/>
        </p:nvSpPr>
        <p:spPr>
          <a:xfrm>
            <a:off x="994675" y="496125"/>
            <a:ext cx="3044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4A30F2"/>
                </a:solidFill>
                <a:latin typeface="Raleway ExtraBold"/>
                <a:ea typeface="Raleway ExtraBold"/>
                <a:cs typeface="Raleway ExtraBold"/>
                <a:sym typeface="Raleway ExtraBold"/>
              </a:rPr>
              <a:t>Promover el valor de la salud</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4A30F2"/>
              </a:solidFill>
              <a:latin typeface="Raleway ExtraBold"/>
              <a:ea typeface="Raleway ExtraBold"/>
              <a:cs typeface="Raleway ExtraBold"/>
              <a:sym typeface="Raleway ExtraBold"/>
            </a:endParaRPr>
          </a:p>
        </p:txBody>
      </p:sp>
      <p:pic>
        <p:nvPicPr>
          <p:cNvPr id="385" name="Google Shape;385;p53"/>
          <p:cNvPicPr preferRelativeResize="0"/>
          <p:nvPr/>
        </p:nvPicPr>
        <p:blipFill rotWithShape="1">
          <a:blip r:embed="rId5">
            <a:alphaModFix/>
          </a:blip>
          <a:srcRect b="3956" l="0" r="0" t="0"/>
          <a:stretch/>
        </p:blipFill>
        <p:spPr>
          <a:xfrm flipH="1">
            <a:off x="-1" y="2070525"/>
            <a:ext cx="5711926" cy="307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4"/>
          <p:cNvPicPr preferRelativeResize="0"/>
          <p:nvPr/>
        </p:nvPicPr>
        <p:blipFill rotWithShape="1">
          <a:blip r:embed="rId3">
            <a:alphaModFix amt="23000"/>
          </a:blip>
          <a:srcRect b="1332" l="0" r="-1317" t="0"/>
          <a:stretch/>
        </p:blipFill>
        <p:spPr>
          <a:xfrm>
            <a:off x="0" y="0"/>
            <a:ext cx="9264123" cy="5143501"/>
          </a:xfrm>
          <a:prstGeom prst="rect">
            <a:avLst/>
          </a:prstGeom>
          <a:noFill/>
          <a:ln>
            <a:noFill/>
          </a:ln>
        </p:spPr>
      </p:pic>
      <p:pic>
        <p:nvPicPr>
          <p:cNvPr id="391" name="Google Shape;391;p54"/>
          <p:cNvPicPr preferRelativeResize="0"/>
          <p:nvPr/>
        </p:nvPicPr>
        <p:blipFill rotWithShape="1">
          <a:blip r:embed="rId4">
            <a:alphaModFix/>
          </a:blip>
          <a:srcRect b="4979" l="7501" r="0" t="0"/>
          <a:stretch/>
        </p:blipFill>
        <p:spPr>
          <a:xfrm>
            <a:off x="0" y="255950"/>
            <a:ext cx="4757775" cy="4887552"/>
          </a:xfrm>
          <a:prstGeom prst="rect">
            <a:avLst/>
          </a:prstGeom>
          <a:noFill/>
          <a:ln>
            <a:noFill/>
          </a:ln>
        </p:spPr>
      </p:pic>
      <p:sp>
        <p:nvSpPr>
          <p:cNvPr id="392" name="Google Shape;392;p54"/>
          <p:cNvSpPr txBox="1"/>
          <p:nvPr>
            <p:ph idx="4294967295" type="body"/>
          </p:nvPr>
        </p:nvSpPr>
        <p:spPr>
          <a:xfrm>
            <a:off x="4572000" y="2033492"/>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Principios básicos </a:t>
            </a:r>
            <a:endParaRPr b="1" sz="1300">
              <a:solidFill>
                <a:srgbClr val="4A30F2"/>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Aplicar la gobernanza de los datos sanitarios a las tecnologías emergentes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Abordar el uso de datos no sanitarios en contextos sanitarios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Desarrollar una infraestructura de datos de salud pública</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Emplear la innovación política </a:t>
            </a:r>
            <a:endParaRPr sz="1100">
              <a:solidFill>
                <a:schemeClr val="dk1"/>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100">
              <a:solidFill>
                <a:schemeClr val="dk1"/>
              </a:solidFill>
              <a:latin typeface="Raleway Medium"/>
              <a:ea typeface="Raleway Medium"/>
              <a:cs typeface="Raleway Medium"/>
              <a:sym typeface="Raleway Medium"/>
            </a:endParaRPr>
          </a:p>
        </p:txBody>
      </p:sp>
      <p:sp>
        <p:nvSpPr>
          <p:cNvPr id="393" name="Google Shape;393;p54"/>
          <p:cNvSpPr txBox="1"/>
          <p:nvPr/>
        </p:nvSpPr>
        <p:spPr>
          <a:xfrm>
            <a:off x="4513950" y="463275"/>
            <a:ext cx="4058400" cy="915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4A30F2"/>
                </a:solidFill>
                <a:latin typeface="Raleway SemiBold"/>
                <a:ea typeface="Raleway SemiBold"/>
                <a:cs typeface="Raleway SemiBold"/>
                <a:sym typeface="Raleway SemiBold"/>
              </a:rPr>
              <a:t>La gobernanza de los datos sanitarios debe estar orientada al futuro y anticiparse (siempre que sea posible) a la aplicación de las tecnologías emergentes. Debe permitir la innovación y adaptarse con flexibilidad a las nuevas tecnologías digitales y a los usos de los datos. </a:t>
            </a:r>
            <a:endParaRPr sz="1100">
              <a:solidFill>
                <a:srgbClr val="4A30F2"/>
              </a:solidFill>
              <a:latin typeface="Raleway SemiBold"/>
              <a:ea typeface="Raleway SemiBold"/>
              <a:cs typeface="Raleway SemiBold"/>
              <a:sym typeface="Raleway SemiBold"/>
            </a:endParaRPr>
          </a:p>
        </p:txBody>
      </p:sp>
      <p:sp>
        <p:nvSpPr>
          <p:cNvPr id="394" name="Google Shape;394;p54"/>
          <p:cNvSpPr txBox="1"/>
          <p:nvPr/>
        </p:nvSpPr>
        <p:spPr>
          <a:xfrm>
            <a:off x="455400" y="805425"/>
            <a:ext cx="40584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Facilitar la innovación mediante el uso de datos sanitarios</a:t>
            </a:r>
            <a:endParaRPr sz="2600">
              <a:solidFill>
                <a:schemeClr val="dk1"/>
              </a:solidFill>
              <a:latin typeface="Raleway ExtraBold"/>
              <a:ea typeface="Raleway ExtraBold"/>
              <a:cs typeface="Raleway ExtraBold"/>
              <a:sym typeface="Raleway ExtraBold"/>
            </a:endParaRPr>
          </a:p>
        </p:txBody>
      </p:sp>
      <p:pic>
        <p:nvPicPr>
          <p:cNvPr id="395" name="Google Shape;395;p54"/>
          <p:cNvPicPr preferRelativeResize="0"/>
          <p:nvPr/>
        </p:nvPicPr>
        <p:blipFill>
          <a:blip r:embed="rId5">
            <a:alphaModFix/>
          </a:blip>
          <a:stretch>
            <a:fillRect/>
          </a:stretch>
        </p:blipFill>
        <p:spPr>
          <a:xfrm>
            <a:off x="571504" y="496125"/>
            <a:ext cx="274927" cy="415500"/>
          </a:xfrm>
          <a:prstGeom prst="rect">
            <a:avLst/>
          </a:prstGeom>
          <a:noFill/>
          <a:ln>
            <a:noFill/>
          </a:ln>
        </p:spPr>
      </p:pic>
      <p:sp>
        <p:nvSpPr>
          <p:cNvPr id="396" name="Google Shape;396;p54"/>
          <p:cNvSpPr txBox="1"/>
          <p:nvPr/>
        </p:nvSpPr>
        <p:spPr>
          <a:xfrm>
            <a:off x="994675" y="496125"/>
            <a:ext cx="323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4A30F2"/>
                </a:solidFill>
                <a:latin typeface="Raleway ExtraBold"/>
                <a:ea typeface="Raleway ExtraBold"/>
                <a:cs typeface="Raleway ExtraBold"/>
                <a:sym typeface="Raleway ExtraBold"/>
              </a:rPr>
              <a:t>Promover el valor de la salud</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4A30F2"/>
              </a:solidFill>
              <a:latin typeface="Raleway ExtraBold"/>
              <a:ea typeface="Raleway ExtraBold"/>
              <a:cs typeface="Raleway ExtraBold"/>
              <a:sym typeface="Raleway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55"/>
          <p:cNvPicPr preferRelativeResize="0"/>
          <p:nvPr/>
        </p:nvPicPr>
        <p:blipFill rotWithShape="1">
          <a:blip r:embed="rId3">
            <a:alphaModFix amt="90000"/>
          </a:blip>
          <a:srcRect b="641" l="641" r="631" t="641"/>
          <a:stretch/>
        </p:blipFill>
        <p:spPr>
          <a:xfrm>
            <a:off x="0" y="0"/>
            <a:ext cx="9144000" cy="5143500"/>
          </a:xfrm>
          <a:prstGeom prst="rect">
            <a:avLst/>
          </a:prstGeom>
          <a:noFill/>
          <a:ln>
            <a:noFill/>
          </a:ln>
        </p:spPr>
      </p:pic>
      <p:sp>
        <p:nvSpPr>
          <p:cNvPr id="402" name="Google Shape;402;p55"/>
          <p:cNvSpPr txBox="1"/>
          <p:nvPr/>
        </p:nvSpPr>
        <p:spPr>
          <a:xfrm>
            <a:off x="571500" y="21030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025939"/>
                </a:solidFill>
                <a:latin typeface="Raleway"/>
                <a:ea typeface="Raleway"/>
                <a:cs typeface="Raleway"/>
                <a:sym typeface="Raleway"/>
              </a:rPr>
              <a:t>Priorizar la equidad</a:t>
            </a:r>
            <a:endParaRPr b="1" sz="3900">
              <a:solidFill>
                <a:srgbClr val="025939"/>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6"/>
          <p:cNvPicPr preferRelativeResize="0"/>
          <p:nvPr/>
        </p:nvPicPr>
        <p:blipFill>
          <a:blip r:embed="rId3">
            <a:alphaModFix amt="22000"/>
          </a:blip>
          <a:stretch>
            <a:fillRect/>
          </a:stretch>
        </p:blipFill>
        <p:spPr>
          <a:xfrm>
            <a:off x="0" y="0"/>
            <a:ext cx="9144000" cy="5143500"/>
          </a:xfrm>
          <a:prstGeom prst="rect">
            <a:avLst/>
          </a:prstGeom>
          <a:noFill/>
          <a:ln>
            <a:noFill/>
          </a:ln>
        </p:spPr>
      </p:pic>
      <p:pic>
        <p:nvPicPr>
          <p:cNvPr id="408" name="Google Shape;408;p56"/>
          <p:cNvPicPr preferRelativeResize="0"/>
          <p:nvPr/>
        </p:nvPicPr>
        <p:blipFill rotWithShape="1">
          <a:blip r:embed="rId4">
            <a:alphaModFix/>
          </a:blip>
          <a:srcRect b="4979" l="0" r="911" t="0"/>
          <a:stretch/>
        </p:blipFill>
        <p:spPr>
          <a:xfrm flipH="1">
            <a:off x="1" y="1386000"/>
            <a:ext cx="5061999" cy="3757500"/>
          </a:xfrm>
          <a:prstGeom prst="rect">
            <a:avLst/>
          </a:prstGeom>
          <a:noFill/>
          <a:ln>
            <a:noFill/>
          </a:ln>
        </p:spPr>
      </p:pic>
      <p:sp>
        <p:nvSpPr>
          <p:cNvPr id="409" name="Google Shape;409;p56"/>
          <p:cNvSpPr txBox="1"/>
          <p:nvPr>
            <p:ph idx="4294967295" type="body"/>
          </p:nvPr>
        </p:nvSpPr>
        <p:spPr>
          <a:xfrm>
            <a:off x="4572000" y="2033492"/>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025939"/>
                </a:solidFill>
                <a:latin typeface="Raleway"/>
                <a:ea typeface="Raleway"/>
                <a:cs typeface="Raleway"/>
                <a:sym typeface="Raleway"/>
              </a:rPr>
              <a:t>Principios básicos </a:t>
            </a:r>
            <a:endParaRPr b="1" sz="1300">
              <a:solidFill>
                <a:srgbClr val="025939"/>
              </a:solidFill>
              <a:latin typeface="Raleway"/>
              <a:ea typeface="Raleway"/>
              <a:cs typeface="Raleway"/>
              <a:sym typeface="Raleway"/>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Representar equitativamente a todos los grupos y poblaciones en los datos</a:t>
            </a:r>
            <a:endParaRPr sz="11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Tener en cuenta las necesidades específicas de los grupos y poblaciones marginados</a:t>
            </a:r>
            <a:endParaRPr sz="11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Atenuar el sesgo de los datos</a:t>
            </a:r>
            <a:endParaRPr sz="11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Utilizar un lenguaje accesible y colmar las lagunas de conocimiento</a:t>
            </a:r>
            <a:endParaRPr sz="11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Establecer mecanismos de retroalimentación de datos inclusivos</a:t>
            </a:r>
            <a:endParaRPr sz="11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Promover un impacto y un beneficio equitativos</a:t>
            </a:r>
            <a:endParaRPr sz="1100">
              <a:solidFill>
                <a:schemeClr val="dk1"/>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100">
              <a:solidFill>
                <a:schemeClr val="dk1"/>
              </a:solidFill>
              <a:latin typeface="Raleway Medium"/>
              <a:ea typeface="Raleway Medium"/>
              <a:cs typeface="Raleway Medium"/>
              <a:sym typeface="Raleway Medium"/>
            </a:endParaRPr>
          </a:p>
        </p:txBody>
      </p:sp>
      <p:sp>
        <p:nvSpPr>
          <p:cNvPr id="410" name="Google Shape;410;p56"/>
          <p:cNvSpPr txBox="1"/>
          <p:nvPr/>
        </p:nvSpPr>
        <p:spPr>
          <a:xfrm>
            <a:off x="4513950" y="463275"/>
            <a:ext cx="3749700" cy="1254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025939"/>
                </a:solidFill>
                <a:latin typeface="Raleway SemiBold"/>
                <a:ea typeface="Raleway SemiBold"/>
                <a:cs typeface="Raleway SemiBold"/>
                <a:sym typeface="Raleway SemiBold"/>
              </a:rPr>
              <a:t>La equidad en la gobernanza de los datos sanitarios debe garantizar la representación equitativa en los datos de todos los individuos, grupos y comunidades; extenderse para incluir la participación significativa de todos los grupos en la toma de decisiones; y el acceso equitativo al valor sanitario generado por los datos acerca de los sistemas de datos sanitarios.</a:t>
            </a:r>
            <a:endParaRPr sz="1100">
              <a:solidFill>
                <a:srgbClr val="025939"/>
              </a:solidFill>
              <a:latin typeface="Raleway SemiBold"/>
              <a:ea typeface="Raleway SemiBold"/>
              <a:cs typeface="Raleway SemiBold"/>
              <a:sym typeface="Raleway SemiBold"/>
            </a:endParaRPr>
          </a:p>
        </p:txBody>
      </p:sp>
      <p:sp>
        <p:nvSpPr>
          <p:cNvPr id="411" name="Google Shape;411;p56"/>
          <p:cNvSpPr txBox="1"/>
          <p:nvPr/>
        </p:nvSpPr>
        <p:spPr>
          <a:xfrm>
            <a:off x="455400" y="805425"/>
            <a:ext cx="4008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Promover los beneficios equitativos de los datos sanitarios </a:t>
            </a:r>
            <a:endParaRPr sz="2600">
              <a:solidFill>
                <a:schemeClr val="dk1"/>
              </a:solidFill>
              <a:latin typeface="Raleway ExtraBold"/>
              <a:ea typeface="Raleway ExtraBold"/>
              <a:cs typeface="Raleway ExtraBold"/>
              <a:sym typeface="Raleway ExtraBold"/>
            </a:endParaRPr>
          </a:p>
        </p:txBody>
      </p:sp>
      <p:sp>
        <p:nvSpPr>
          <p:cNvPr id="412" name="Google Shape;412;p56"/>
          <p:cNvSpPr txBox="1"/>
          <p:nvPr/>
        </p:nvSpPr>
        <p:spPr>
          <a:xfrm>
            <a:off x="998075" y="496125"/>
            <a:ext cx="200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25939"/>
                </a:solidFill>
                <a:latin typeface="Raleway ExtraBold"/>
                <a:ea typeface="Raleway ExtraBold"/>
                <a:cs typeface="Raleway ExtraBold"/>
                <a:sym typeface="Raleway ExtraBold"/>
              </a:rPr>
              <a:t>Priorizar la equidad</a:t>
            </a:r>
            <a:endParaRPr sz="1500">
              <a:solidFill>
                <a:srgbClr val="025939"/>
              </a:solidFill>
              <a:latin typeface="Raleway ExtraBold"/>
              <a:ea typeface="Raleway ExtraBold"/>
              <a:cs typeface="Raleway ExtraBold"/>
              <a:sym typeface="Raleway ExtraBold"/>
            </a:endParaRPr>
          </a:p>
        </p:txBody>
      </p:sp>
      <p:pic>
        <p:nvPicPr>
          <p:cNvPr id="413" name="Google Shape;413;p56"/>
          <p:cNvPicPr preferRelativeResize="0"/>
          <p:nvPr/>
        </p:nvPicPr>
        <p:blipFill>
          <a:blip r:embed="rId5">
            <a:alphaModFix/>
          </a:blip>
          <a:stretch>
            <a:fillRect/>
          </a:stretch>
        </p:blipFill>
        <p:spPr>
          <a:xfrm>
            <a:off x="571500" y="496125"/>
            <a:ext cx="426575" cy="415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7"/>
          <p:cNvPicPr preferRelativeResize="0"/>
          <p:nvPr/>
        </p:nvPicPr>
        <p:blipFill>
          <a:blip r:embed="rId3">
            <a:alphaModFix amt="22000"/>
          </a:blip>
          <a:stretch>
            <a:fillRect/>
          </a:stretch>
        </p:blipFill>
        <p:spPr>
          <a:xfrm>
            <a:off x="0" y="0"/>
            <a:ext cx="9144000" cy="5143500"/>
          </a:xfrm>
          <a:prstGeom prst="rect">
            <a:avLst/>
          </a:prstGeom>
          <a:noFill/>
          <a:ln>
            <a:noFill/>
          </a:ln>
        </p:spPr>
      </p:pic>
      <p:sp>
        <p:nvSpPr>
          <p:cNvPr id="419" name="Google Shape;419;p57"/>
          <p:cNvSpPr txBox="1"/>
          <p:nvPr>
            <p:ph idx="4294967295" type="body"/>
          </p:nvPr>
        </p:nvSpPr>
        <p:spPr>
          <a:xfrm>
            <a:off x="4572000" y="2030659"/>
            <a:ext cx="40710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025939"/>
                </a:solidFill>
                <a:latin typeface="Raleway"/>
                <a:ea typeface="Raleway"/>
                <a:cs typeface="Raleway"/>
                <a:sym typeface="Raleway"/>
              </a:rPr>
              <a:t>Principios básicos </a:t>
            </a:r>
            <a:r>
              <a:rPr b="1" lang="en-GB" sz="1300">
                <a:solidFill>
                  <a:srgbClr val="025939"/>
                </a:solidFill>
                <a:latin typeface="Raleway"/>
                <a:ea typeface="Raleway"/>
                <a:cs typeface="Raleway"/>
                <a:sym typeface="Raleway"/>
              </a:rPr>
              <a:t> </a:t>
            </a:r>
            <a:endParaRPr b="1" sz="1300">
              <a:solidFill>
                <a:srgbClr val="025939"/>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Aplicar la perspectiva de los derechos humanos a la gobernanza de los datos sanitarios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Definir claramente las funciones y responsabilidades de gobernanza</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Definir los derechos y la propiedad de los datos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Ampliar los derechos y la propiedad de los datos a los productos y servicios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Desarrollar fideicomisos y cooperativas de datos sanitarios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Emplear mecanismos de gobernanza participativa de los datos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Conectar con mecanismos de responsabilización más amplios</a:t>
            </a:r>
            <a:endParaRPr sz="1100">
              <a:solidFill>
                <a:schemeClr val="dk1"/>
              </a:solidFill>
              <a:latin typeface="Raleway Medium"/>
              <a:ea typeface="Raleway Medium"/>
              <a:cs typeface="Raleway Medium"/>
              <a:sym typeface="Raleway Medium"/>
            </a:endParaRPr>
          </a:p>
        </p:txBody>
      </p:sp>
      <p:sp>
        <p:nvSpPr>
          <p:cNvPr id="420" name="Google Shape;420;p57"/>
          <p:cNvSpPr txBox="1"/>
          <p:nvPr/>
        </p:nvSpPr>
        <p:spPr>
          <a:xfrm>
            <a:off x="4513950" y="463275"/>
            <a:ext cx="4128900" cy="1085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025939"/>
                </a:solidFill>
                <a:latin typeface="Raleway SemiBold"/>
                <a:ea typeface="Raleway SemiBold"/>
                <a:cs typeface="Raleway SemiBold"/>
                <a:sym typeface="Raleway SemiBold"/>
              </a:rPr>
              <a:t>La gobernanza de los datos sanitarios debe basarse en derechos sólidos y claros relacionados con los datos. Las normas, los principios, las políticas y las leyes relacionadas con los datos deben extraerse de esos derechos generales. Esto incluye la consideración de todos los derechos humanos. </a:t>
            </a:r>
            <a:endParaRPr sz="1100">
              <a:solidFill>
                <a:srgbClr val="025939"/>
              </a:solidFill>
              <a:latin typeface="Raleway SemiBold"/>
              <a:ea typeface="Raleway SemiBold"/>
              <a:cs typeface="Raleway SemiBold"/>
              <a:sym typeface="Raleway SemiBold"/>
            </a:endParaRPr>
          </a:p>
        </p:txBody>
      </p:sp>
      <p:sp>
        <p:nvSpPr>
          <p:cNvPr id="421" name="Google Shape;421;p57"/>
          <p:cNvSpPr txBox="1"/>
          <p:nvPr/>
        </p:nvSpPr>
        <p:spPr>
          <a:xfrm>
            <a:off x="455400" y="805425"/>
            <a:ext cx="4128900" cy="1985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GB" sz="2600">
                <a:solidFill>
                  <a:schemeClr val="dk1"/>
                </a:solidFill>
                <a:latin typeface="Raleway ExtraBold"/>
                <a:ea typeface="Raleway ExtraBold"/>
                <a:cs typeface="Raleway ExtraBold"/>
                <a:sym typeface="Raleway ExtraBold"/>
              </a:rPr>
              <a:t>Establecer los derechos y la propiedad de los datos </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Clr>
                <a:schemeClr val="dk1"/>
              </a:buClr>
              <a:buSzPts val="1100"/>
              <a:buFont typeface="Arial"/>
              <a:buNone/>
            </a:pPr>
            <a:r>
              <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t/>
            </a:r>
            <a:endParaRPr sz="2600">
              <a:solidFill>
                <a:schemeClr val="dk1"/>
              </a:solidFill>
              <a:latin typeface="Raleway ExtraBold"/>
              <a:ea typeface="Raleway ExtraBold"/>
              <a:cs typeface="Raleway ExtraBold"/>
              <a:sym typeface="Raleway ExtraBold"/>
            </a:endParaRPr>
          </a:p>
        </p:txBody>
      </p:sp>
      <p:pic>
        <p:nvPicPr>
          <p:cNvPr id="422" name="Google Shape;422;p57"/>
          <p:cNvPicPr preferRelativeResize="0"/>
          <p:nvPr/>
        </p:nvPicPr>
        <p:blipFill rotWithShape="1">
          <a:blip r:embed="rId4">
            <a:alphaModFix/>
          </a:blip>
          <a:srcRect b="3337" l="0" r="0" t="19220"/>
          <a:stretch/>
        </p:blipFill>
        <p:spPr>
          <a:xfrm>
            <a:off x="0" y="1772125"/>
            <a:ext cx="4353398" cy="3371377"/>
          </a:xfrm>
          <a:prstGeom prst="rect">
            <a:avLst/>
          </a:prstGeom>
          <a:noFill/>
          <a:ln>
            <a:noFill/>
          </a:ln>
        </p:spPr>
      </p:pic>
      <p:pic>
        <p:nvPicPr>
          <p:cNvPr id="423" name="Google Shape;423;p57"/>
          <p:cNvPicPr preferRelativeResize="0"/>
          <p:nvPr/>
        </p:nvPicPr>
        <p:blipFill>
          <a:blip r:embed="rId5">
            <a:alphaModFix/>
          </a:blip>
          <a:stretch>
            <a:fillRect/>
          </a:stretch>
        </p:blipFill>
        <p:spPr>
          <a:xfrm>
            <a:off x="571500" y="552625"/>
            <a:ext cx="450226" cy="302500"/>
          </a:xfrm>
          <a:prstGeom prst="rect">
            <a:avLst/>
          </a:prstGeom>
          <a:noFill/>
          <a:ln>
            <a:noFill/>
          </a:ln>
        </p:spPr>
      </p:pic>
      <p:sp>
        <p:nvSpPr>
          <p:cNvPr id="424" name="Google Shape;424;p57"/>
          <p:cNvSpPr txBox="1"/>
          <p:nvPr/>
        </p:nvSpPr>
        <p:spPr>
          <a:xfrm>
            <a:off x="998075" y="496125"/>
            <a:ext cx="200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25939"/>
                </a:solidFill>
                <a:latin typeface="Raleway ExtraBold"/>
                <a:ea typeface="Raleway ExtraBold"/>
                <a:cs typeface="Raleway ExtraBold"/>
                <a:sym typeface="Raleway ExtraBold"/>
              </a:rPr>
              <a:t>Priorizar la equidad</a:t>
            </a:r>
            <a:endParaRPr sz="1500">
              <a:solidFill>
                <a:srgbClr val="025939"/>
              </a:solidFill>
              <a:latin typeface="Raleway ExtraBold"/>
              <a:ea typeface="Raleway ExtraBold"/>
              <a:cs typeface="Raleway ExtraBold"/>
              <a:sym typeface="Raleway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5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30" name="Google Shape;430;p58"/>
          <p:cNvPicPr preferRelativeResize="0"/>
          <p:nvPr/>
        </p:nvPicPr>
        <p:blipFill>
          <a:blip r:embed="rId4">
            <a:alphaModFix amt="18000"/>
          </a:blip>
          <a:stretch>
            <a:fillRect/>
          </a:stretch>
        </p:blipFill>
        <p:spPr>
          <a:xfrm>
            <a:off x="0" y="0"/>
            <a:ext cx="9144000" cy="5143500"/>
          </a:xfrm>
          <a:prstGeom prst="rect">
            <a:avLst/>
          </a:prstGeom>
          <a:noFill/>
          <a:ln>
            <a:noFill/>
          </a:ln>
        </p:spPr>
      </p:pic>
      <p:sp>
        <p:nvSpPr>
          <p:cNvPr id="431" name="Google Shape;431;p58"/>
          <p:cNvSpPr txBox="1"/>
          <p:nvPr/>
        </p:nvSpPr>
        <p:spPr>
          <a:xfrm>
            <a:off x="1461450" y="1688400"/>
            <a:ext cx="6221100" cy="20232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None/>
            </a:pPr>
            <a:r>
              <a:rPr b="1" lang="en-GB" sz="5000">
                <a:solidFill>
                  <a:schemeClr val="dk1"/>
                </a:solidFill>
                <a:latin typeface="Montserrat"/>
                <a:ea typeface="Montserrat"/>
                <a:cs typeface="Montserrat"/>
                <a:sym typeface="Montserrat"/>
              </a:rPr>
              <a:t>Adoptar los principios y un marco mundial</a:t>
            </a:r>
            <a:endParaRPr b="1" sz="50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59"/>
          <p:cNvPicPr preferRelativeResize="0"/>
          <p:nvPr/>
        </p:nvPicPr>
        <p:blipFill>
          <a:blip r:embed="rId3">
            <a:alphaModFix amt="18000"/>
          </a:blip>
          <a:stretch>
            <a:fillRect/>
          </a:stretch>
        </p:blipFill>
        <p:spPr>
          <a:xfrm>
            <a:off x="0" y="0"/>
            <a:ext cx="9144000" cy="5143500"/>
          </a:xfrm>
          <a:prstGeom prst="rect">
            <a:avLst/>
          </a:prstGeom>
          <a:noFill/>
          <a:ln>
            <a:noFill/>
          </a:ln>
        </p:spPr>
      </p:pic>
      <p:sp>
        <p:nvSpPr>
          <p:cNvPr id="437" name="Google Shape;437;p59"/>
          <p:cNvSpPr txBox="1"/>
          <p:nvPr>
            <p:ph idx="4294967295" type="body"/>
          </p:nvPr>
        </p:nvSpPr>
        <p:spPr>
          <a:xfrm>
            <a:off x="571500" y="2057400"/>
            <a:ext cx="3352800" cy="1221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200"/>
              </a:spcBef>
              <a:spcAft>
                <a:spcPts val="0"/>
              </a:spcAft>
              <a:buSzPts val="1800"/>
              <a:buNone/>
            </a:pPr>
            <a:r>
              <a:t/>
            </a:r>
            <a:endParaRPr b="1" sz="1900">
              <a:solidFill>
                <a:srgbClr val="E4648E"/>
              </a:solidFill>
              <a:latin typeface="Montserrat"/>
              <a:ea typeface="Montserrat"/>
              <a:cs typeface="Montserrat"/>
              <a:sym typeface="Montserrat"/>
            </a:endParaRPr>
          </a:p>
          <a:p>
            <a:pPr indent="0" lvl="0" marL="0" rtl="0" algn="l">
              <a:spcBef>
                <a:spcPts val="200"/>
              </a:spcBef>
              <a:spcAft>
                <a:spcPts val="0"/>
              </a:spcAft>
              <a:buSzPts val="1800"/>
              <a:buNone/>
            </a:pPr>
            <a:r>
              <a:t/>
            </a:r>
            <a:endParaRPr b="1" sz="1800">
              <a:solidFill>
                <a:srgbClr val="E4648E"/>
              </a:solidFill>
              <a:latin typeface="Montserrat"/>
              <a:ea typeface="Montserrat"/>
              <a:cs typeface="Montserrat"/>
              <a:sym typeface="Montserrat"/>
            </a:endParaRPr>
          </a:p>
        </p:txBody>
      </p:sp>
      <p:sp>
        <p:nvSpPr>
          <p:cNvPr id="438" name="Google Shape;438;p59"/>
          <p:cNvSpPr txBox="1"/>
          <p:nvPr>
            <p:ph idx="4294967295" type="body"/>
          </p:nvPr>
        </p:nvSpPr>
        <p:spPr>
          <a:xfrm>
            <a:off x="571500" y="481400"/>
            <a:ext cx="3494700" cy="1469100"/>
          </a:xfrm>
          <a:prstGeom prst="rect">
            <a:avLst/>
          </a:prstGeom>
          <a:noFill/>
          <a:ln>
            <a:noFill/>
          </a:ln>
        </p:spPr>
        <p:txBody>
          <a:bodyPr anchorCtr="0" anchor="t" bIns="0" lIns="0" spcFirstLastPara="1" rIns="0" wrap="square" tIns="0">
            <a:normAutofit lnSpcReduction="10000"/>
          </a:bodyPr>
          <a:lstStyle/>
          <a:p>
            <a:pPr indent="0" lvl="0" marL="0" rtl="0" algn="l">
              <a:spcBef>
                <a:spcPts val="200"/>
              </a:spcBef>
              <a:spcAft>
                <a:spcPts val="0"/>
              </a:spcAft>
              <a:buClr>
                <a:schemeClr val="dk1"/>
              </a:buClr>
              <a:buSzPts val="1100"/>
              <a:buFont typeface="Arial"/>
              <a:buNone/>
            </a:pPr>
            <a:r>
              <a:rPr b="1" lang="en-GB" sz="2500">
                <a:solidFill>
                  <a:srgbClr val="8B3DD9"/>
                </a:solidFill>
                <a:latin typeface="Raleway"/>
                <a:ea typeface="Raleway"/>
                <a:cs typeface="Raleway"/>
                <a:sym typeface="Raleway"/>
              </a:rPr>
              <a:t>IMPULSAR LA ACCIÓN DE ESTA AGENDA</a:t>
            </a:r>
            <a:endParaRPr b="1" sz="2500">
              <a:solidFill>
                <a:srgbClr val="8B3DD9"/>
              </a:solidFill>
              <a:latin typeface="Raleway"/>
              <a:ea typeface="Raleway"/>
              <a:cs typeface="Raleway"/>
              <a:sym typeface="Raleway"/>
            </a:endParaRPr>
          </a:p>
          <a:p>
            <a:pPr indent="0" lvl="0" marL="0" rtl="0" algn="l">
              <a:spcBef>
                <a:spcPts val="200"/>
              </a:spcBef>
              <a:spcAft>
                <a:spcPts val="0"/>
              </a:spcAft>
              <a:buClr>
                <a:schemeClr val="dk1"/>
              </a:buClr>
              <a:buSzPts val="1100"/>
              <a:buFont typeface="Arial"/>
              <a:buNone/>
            </a:pPr>
            <a:r>
              <a:t/>
            </a:r>
            <a:endParaRPr b="1" sz="2500">
              <a:solidFill>
                <a:srgbClr val="8B3DD9"/>
              </a:solidFill>
              <a:latin typeface="Raleway"/>
              <a:ea typeface="Raleway"/>
              <a:cs typeface="Raleway"/>
              <a:sym typeface="Raleway"/>
            </a:endParaRPr>
          </a:p>
          <a:p>
            <a:pPr indent="0" lvl="0" marL="0" rtl="0" algn="l">
              <a:spcBef>
                <a:spcPts val="200"/>
              </a:spcBef>
              <a:spcAft>
                <a:spcPts val="0"/>
              </a:spcAft>
              <a:buSzPts val="1800"/>
              <a:buNone/>
            </a:pPr>
            <a:r>
              <a:t/>
            </a:r>
            <a:endParaRPr b="1" sz="2500">
              <a:solidFill>
                <a:srgbClr val="8B3DD9"/>
              </a:solidFill>
              <a:latin typeface="Raleway"/>
              <a:ea typeface="Raleway"/>
              <a:cs typeface="Raleway"/>
              <a:sym typeface="Raleway"/>
            </a:endParaRPr>
          </a:p>
        </p:txBody>
      </p:sp>
      <p:sp>
        <p:nvSpPr>
          <p:cNvPr id="439" name="Google Shape;439;p59"/>
          <p:cNvSpPr txBox="1"/>
          <p:nvPr>
            <p:ph idx="4294967295" type="body"/>
          </p:nvPr>
        </p:nvSpPr>
        <p:spPr>
          <a:xfrm>
            <a:off x="4161050" y="539467"/>
            <a:ext cx="4704300" cy="4436700"/>
          </a:xfrm>
          <a:prstGeom prst="rect">
            <a:avLst/>
          </a:prstGeom>
          <a:noFill/>
          <a:ln>
            <a:noFill/>
          </a:ln>
        </p:spPr>
        <p:txBody>
          <a:bodyPr anchorCtr="0" anchor="t" bIns="0" lIns="0" spcFirstLastPara="1" rIns="0" wrap="square" tIns="0">
            <a:noAutofit/>
          </a:bodyPr>
          <a:lstStyle/>
          <a:p>
            <a:pPr indent="0" lvl="0" marL="0" rtl="0" algn="l">
              <a:spcBef>
                <a:spcPts val="200"/>
              </a:spcBef>
              <a:spcAft>
                <a:spcPts val="0"/>
              </a:spcAft>
              <a:buNone/>
            </a:pPr>
            <a:r>
              <a:rPr lang="en-GB" sz="1200">
                <a:solidFill>
                  <a:schemeClr val="dk1"/>
                </a:solidFill>
                <a:latin typeface="Raleway"/>
                <a:ea typeface="Raleway"/>
                <a:cs typeface="Raleway"/>
                <a:sym typeface="Raleway"/>
              </a:rPr>
              <a:t>Se urge a los gobiernos, los organismos y las organizaciones regionales a tomar medidas para reforzar la gobernanza de los datos sanitarios por:</a:t>
            </a:r>
            <a:br>
              <a:rPr lang="en-GB" sz="1200">
                <a:solidFill>
                  <a:schemeClr val="dk1"/>
                </a:solidFill>
                <a:latin typeface="Raleway"/>
                <a:ea typeface="Raleway"/>
                <a:cs typeface="Raleway"/>
                <a:sym typeface="Raleway"/>
              </a:rPr>
            </a:b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Respaldar los Principios de Gobernanza de Datos de Salud. </a:t>
            </a:r>
            <a:r>
              <a:rPr b="1" lang="en-GB" sz="1200">
                <a:solidFill>
                  <a:schemeClr val="dk1"/>
                </a:solidFill>
                <a:latin typeface="Raleway"/>
                <a:ea typeface="Raleway"/>
                <a:cs typeface="Raleway"/>
                <a:sym typeface="Raleway"/>
              </a:rPr>
              <a:t> </a:t>
            </a:r>
            <a:r>
              <a:rPr lang="en-GB"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Apoyar el desarrollo y adopción de un marco de gobernanza de datos sanitarios a nivel mundial, basado en los principios.</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Priorizar la gobernanza de los datos sanitarios como parte de las agendas mundiales, regionales y nacionales.</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Todas las partes interesadas, incluidas la sociedad civil y las comunidades, deben defender esta agenda, abogando por la acción y haciendo que los gobiernos y otras partes interesadas se responsabilicen.</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Las comunidades, especialmente las más marginadas, deben participar de forma significativa en los debates y en la toma de decisiones.</a:t>
            </a:r>
            <a:endParaRPr sz="1200">
              <a:solidFill>
                <a:schemeClr val="dk1"/>
              </a:solidFill>
              <a:latin typeface="Raleway"/>
              <a:ea typeface="Raleway"/>
              <a:cs typeface="Raleway"/>
              <a:sym typeface="Raleway"/>
            </a:endParaRPr>
          </a:p>
          <a:p>
            <a:pPr indent="0" lvl="0" marL="0" rtl="0" algn="l">
              <a:spcBef>
                <a:spcPts val="1000"/>
              </a:spcBef>
              <a:spcAft>
                <a:spcPts val="1000"/>
              </a:spcAft>
              <a:buNone/>
            </a:pPr>
            <a:r>
              <a:t/>
            </a:r>
            <a:endParaRPr sz="1200">
              <a:solidFill>
                <a:schemeClr val="dk1"/>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pic>
        <p:nvPicPr>
          <p:cNvPr id="444" name="Google Shape;444;p60"/>
          <p:cNvPicPr preferRelativeResize="0"/>
          <p:nvPr/>
        </p:nvPicPr>
        <p:blipFill>
          <a:blip r:embed="rId3">
            <a:alphaModFix/>
          </a:blip>
          <a:stretch>
            <a:fillRect/>
          </a:stretch>
        </p:blipFill>
        <p:spPr>
          <a:xfrm>
            <a:off x="0" y="0"/>
            <a:ext cx="9144005" cy="5143500"/>
          </a:xfrm>
          <a:prstGeom prst="rect">
            <a:avLst/>
          </a:prstGeom>
          <a:noFill/>
          <a:ln>
            <a:noFill/>
          </a:ln>
        </p:spPr>
      </p:pic>
      <p:sp>
        <p:nvSpPr>
          <p:cNvPr id="445" name="Google Shape;445;p60"/>
          <p:cNvSpPr txBox="1"/>
          <p:nvPr>
            <p:ph idx="4294967295" type="body"/>
          </p:nvPr>
        </p:nvSpPr>
        <p:spPr>
          <a:xfrm>
            <a:off x="2406600" y="4484075"/>
            <a:ext cx="4330800" cy="254100"/>
          </a:xfrm>
          <a:prstGeom prst="rect">
            <a:avLst/>
          </a:prstGeom>
          <a:noFill/>
          <a:ln>
            <a:noFill/>
          </a:ln>
        </p:spPr>
        <p:txBody>
          <a:bodyPr anchorCtr="0" anchor="t" bIns="19050" lIns="19050" spcFirstLastPara="1" rIns="19050" wrap="square" tIns="19050">
            <a:spAutoFit/>
          </a:bodyPr>
          <a:lstStyle/>
          <a:p>
            <a:pPr indent="0" lvl="0" marL="0" rtl="0" algn="ctr">
              <a:spcBef>
                <a:spcPts val="0"/>
              </a:spcBef>
              <a:spcAft>
                <a:spcPts val="0"/>
              </a:spcAft>
              <a:buClr>
                <a:srgbClr val="000000"/>
              </a:buClr>
              <a:buSzPts val="2300"/>
              <a:buFont typeface="Arial"/>
              <a:buNone/>
            </a:pPr>
            <a:r>
              <a:rPr lang="en-GB" sz="1400">
                <a:solidFill>
                  <a:srgbClr val="8B3DD9"/>
                </a:solidFill>
                <a:latin typeface="Raleway SemiBold"/>
                <a:ea typeface="Raleway SemiBold"/>
                <a:cs typeface="Raleway SemiBold"/>
                <a:sym typeface="Raleway SemiBold"/>
              </a:rPr>
              <a:t>healthdataprinciples.org</a:t>
            </a:r>
            <a:endParaRPr sz="1400">
              <a:solidFill>
                <a:srgbClr val="8B3DD9"/>
              </a:solidFill>
              <a:latin typeface="Raleway SemiBold"/>
              <a:ea typeface="Raleway SemiBold"/>
              <a:cs typeface="Raleway SemiBold"/>
              <a:sym typeface="Raleway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3"/>
          <p:cNvPicPr preferRelativeResize="0"/>
          <p:nvPr/>
        </p:nvPicPr>
        <p:blipFill>
          <a:blip r:embed="rId3">
            <a:alphaModFix amt="33000"/>
          </a:blip>
          <a:stretch>
            <a:fillRect/>
          </a:stretch>
        </p:blipFill>
        <p:spPr>
          <a:xfrm>
            <a:off x="0" y="-1037"/>
            <a:ext cx="9143998" cy="5145582"/>
          </a:xfrm>
          <a:prstGeom prst="rect">
            <a:avLst/>
          </a:prstGeom>
          <a:noFill/>
          <a:ln>
            <a:noFill/>
          </a:ln>
        </p:spPr>
      </p:pic>
      <p:pic>
        <p:nvPicPr>
          <p:cNvPr id="287" name="Google Shape;287;p43"/>
          <p:cNvPicPr preferRelativeResize="0"/>
          <p:nvPr/>
        </p:nvPicPr>
        <p:blipFill rotWithShape="1">
          <a:blip r:embed="rId4">
            <a:alphaModFix/>
          </a:blip>
          <a:srcRect b="6023" l="29273" r="0" t="0"/>
          <a:stretch/>
        </p:blipFill>
        <p:spPr>
          <a:xfrm>
            <a:off x="0" y="1358450"/>
            <a:ext cx="5061149" cy="3786100"/>
          </a:xfrm>
          <a:prstGeom prst="rect">
            <a:avLst/>
          </a:prstGeom>
          <a:noFill/>
          <a:ln>
            <a:noFill/>
          </a:ln>
        </p:spPr>
      </p:pic>
      <p:sp>
        <p:nvSpPr>
          <p:cNvPr id="288" name="Google Shape;288;p43"/>
          <p:cNvSpPr txBox="1"/>
          <p:nvPr>
            <p:ph idx="4294967295" type="body"/>
          </p:nvPr>
        </p:nvSpPr>
        <p:spPr>
          <a:xfrm>
            <a:off x="571500" y="481400"/>
            <a:ext cx="4362900" cy="13911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200"/>
              </a:spcBef>
              <a:spcAft>
                <a:spcPts val="0"/>
              </a:spcAft>
              <a:buSzPts val="1800"/>
              <a:buNone/>
            </a:pPr>
            <a:r>
              <a:rPr b="1" lang="en-GB" sz="2500">
                <a:solidFill>
                  <a:srgbClr val="8B3DD9"/>
                </a:solidFill>
                <a:latin typeface="Raleway"/>
                <a:ea typeface="Raleway"/>
                <a:cs typeface="Raleway"/>
                <a:sym typeface="Raleway"/>
              </a:rPr>
              <a:t>INTRODUCCIÓN </a:t>
            </a:r>
            <a:endParaRPr b="1" sz="2500">
              <a:solidFill>
                <a:srgbClr val="8B3DD9"/>
              </a:solidFill>
              <a:latin typeface="Raleway"/>
              <a:ea typeface="Raleway"/>
              <a:cs typeface="Raleway"/>
              <a:sym typeface="Raleway"/>
            </a:endParaRPr>
          </a:p>
          <a:p>
            <a:pPr indent="0" lvl="0" marL="0" rtl="0" algn="l">
              <a:lnSpc>
                <a:spcPct val="100000"/>
              </a:lnSpc>
              <a:spcBef>
                <a:spcPts val="200"/>
              </a:spcBef>
              <a:spcAft>
                <a:spcPts val="0"/>
              </a:spcAft>
              <a:buSzPts val="1800"/>
              <a:buNone/>
            </a:pPr>
            <a:r>
              <a:rPr b="1" lang="en-GB" sz="2500">
                <a:solidFill>
                  <a:srgbClr val="8B3DD9"/>
                </a:solidFill>
                <a:latin typeface="Raleway"/>
                <a:ea typeface="Raleway"/>
                <a:cs typeface="Raleway"/>
                <a:sym typeface="Raleway"/>
              </a:rPr>
              <a:t>Y RESUMEN</a:t>
            </a:r>
            <a:endParaRPr b="1" sz="2500">
              <a:solidFill>
                <a:srgbClr val="8B3DD9"/>
              </a:solidFill>
              <a:latin typeface="Raleway"/>
              <a:ea typeface="Raleway"/>
              <a:cs typeface="Raleway"/>
              <a:sym typeface="Raleway"/>
            </a:endParaRPr>
          </a:p>
          <a:p>
            <a:pPr indent="0" lvl="0" marL="0" rtl="0" algn="l">
              <a:spcBef>
                <a:spcPts val="200"/>
              </a:spcBef>
              <a:spcAft>
                <a:spcPts val="0"/>
              </a:spcAft>
              <a:buSzPts val="1800"/>
              <a:buNone/>
            </a:pPr>
            <a:r>
              <a:t/>
            </a:r>
            <a:endParaRPr b="1" sz="2400">
              <a:solidFill>
                <a:srgbClr val="E4648E"/>
              </a:solidFill>
              <a:latin typeface="Montserrat"/>
              <a:ea typeface="Montserrat"/>
              <a:cs typeface="Montserrat"/>
              <a:sym typeface="Montserrat"/>
            </a:endParaRPr>
          </a:p>
        </p:txBody>
      </p:sp>
      <p:sp>
        <p:nvSpPr>
          <p:cNvPr id="289" name="Google Shape;289;p43"/>
          <p:cNvSpPr txBox="1"/>
          <p:nvPr>
            <p:ph idx="4294967295" type="body"/>
          </p:nvPr>
        </p:nvSpPr>
        <p:spPr>
          <a:xfrm>
            <a:off x="4439700" y="539475"/>
            <a:ext cx="4362900" cy="4706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200"/>
              </a:spcBef>
              <a:spcAft>
                <a:spcPts val="0"/>
              </a:spcAft>
              <a:buNone/>
            </a:pPr>
            <a:r>
              <a:rPr b="1" lang="en-GB" sz="1300">
                <a:solidFill>
                  <a:schemeClr val="dk1"/>
                </a:solidFill>
                <a:latin typeface="Raleway"/>
                <a:ea typeface="Raleway"/>
                <a:cs typeface="Raleway"/>
                <a:sym typeface="Raleway"/>
              </a:rPr>
              <a:t>Los Principios de Gobernanza de los Datos de Salud:</a:t>
            </a:r>
            <a:endParaRPr b="1" sz="1300">
              <a:solidFill>
                <a:schemeClr val="dk1"/>
              </a:solidFill>
              <a:latin typeface="Raleway"/>
              <a:ea typeface="Raleway"/>
              <a:cs typeface="Raleway"/>
              <a:sym typeface="Raleway"/>
            </a:endParaRPr>
          </a:p>
          <a:p>
            <a:pPr indent="-292100" lvl="0" marL="457200" rtl="0" algn="l">
              <a:spcBef>
                <a:spcPts val="800"/>
              </a:spcBef>
              <a:spcAft>
                <a:spcPts val="0"/>
              </a:spcAft>
              <a:buClr>
                <a:srgbClr val="8B3DD9"/>
              </a:buClr>
              <a:buSzPts val="1000"/>
              <a:buFont typeface="Montserrat"/>
              <a:buChar char="●"/>
            </a:pPr>
            <a:r>
              <a:rPr lang="en-GB" sz="1100">
                <a:solidFill>
                  <a:schemeClr val="dk1"/>
                </a:solidFill>
                <a:latin typeface="Raleway"/>
                <a:ea typeface="Raleway"/>
                <a:cs typeface="Raleway"/>
                <a:sym typeface="Raleway"/>
              </a:rPr>
              <a:t>Aportar una perspectiva de derechos humanos y equidad al uso de los datos dentro y entre los sistemas sanitarios. </a:t>
            </a:r>
            <a:endParaRPr sz="1100">
              <a:solidFill>
                <a:schemeClr val="dk1"/>
              </a:solidFill>
              <a:latin typeface="Raleway"/>
              <a:ea typeface="Raleway"/>
              <a:cs typeface="Raleway"/>
              <a:sym typeface="Raleway"/>
            </a:endParaRPr>
          </a:p>
          <a:p>
            <a:pPr indent="-292100" lvl="0" marL="457200" rtl="0" algn="l">
              <a:spcBef>
                <a:spcPts val="1000"/>
              </a:spcBef>
              <a:spcAft>
                <a:spcPts val="0"/>
              </a:spcAft>
              <a:buClr>
                <a:srgbClr val="8B3DD9"/>
              </a:buClr>
              <a:buSzPts val="1000"/>
              <a:buFont typeface="Montserrat"/>
              <a:buChar char="●"/>
            </a:pPr>
            <a:r>
              <a:rPr lang="en-GB" sz="1100">
                <a:solidFill>
                  <a:schemeClr val="dk1"/>
                </a:solidFill>
                <a:latin typeface="Raleway"/>
                <a:ea typeface="Raleway"/>
                <a:cs typeface="Raleway"/>
                <a:sym typeface="Raleway"/>
              </a:rPr>
              <a:t>Están orientados a apoyar sistemas de salud pública sostenibles y resistentes que puedan ofrecer la Cobertura Sanitaria Universal (CSU). </a:t>
            </a:r>
            <a:endParaRPr sz="1100">
              <a:solidFill>
                <a:schemeClr val="dk1"/>
              </a:solidFill>
              <a:latin typeface="Raleway"/>
              <a:ea typeface="Raleway"/>
              <a:cs typeface="Raleway"/>
              <a:sym typeface="Raleway"/>
            </a:endParaRPr>
          </a:p>
          <a:p>
            <a:pPr indent="-292100" lvl="0" marL="457200" rtl="0" algn="l">
              <a:spcBef>
                <a:spcPts val="1000"/>
              </a:spcBef>
              <a:spcAft>
                <a:spcPts val="0"/>
              </a:spcAft>
              <a:buClr>
                <a:srgbClr val="8B3DD9"/>
              </a:buClr>
              <a:buSzPts val="1000"/>
              <a:buFont typeface="Montserrat"/>
              <a:buChar char="●"/>
            </a:pPr>
            <a:r>
              <a:rPr lang="en-GB" sz="1100">
                <a:solidFill>
                  <a:schemeClr val="dk1"/>
                </a:solidFill>
                <a:latin typeface="Raleway"/>
                <a:ea typeface="Raleway"/>
                <a:cs typeface="Raleway"/>
                <a:sym typeface="Raleway"/>
              </a:rPr>
              <a:t>El objetivo es reforzar los enfoques de gobernanza de los datos sanitarios a nivel nacional y regional, maximizando el valor público de los datos sanitarios y protegiendo al mismo tiempo los derechos individuales. </a:t>
            </a:r>
            <a:endParaRPr sz="1100">
              <a:solidFill>
                <a:schemeClr val="dk1"/>
              </a:solidFill>
              <a:latin typeface="Raleway"/>
              <a:ea typeface="Raleway"/>
              <a:cs typeface="Raleway"/>
              <a:sym typeface="Raleway"/>
            </a:endParaRPr>
          </a:p>
          <a:p>
            <a:pPr indent="-292100" lvl="0" marL="457200" rtl="0" algn="l">
              <a:spcBef>
                <a:spcPts val="1000"/>
              </a:spcBef>
              <a:spcAft>
                <a:spcPts val="0"/>
              </a:spcAft>
              <a:buClr>
                <a:srgbClr val="8B3DD9"/>
              </a:buClr>
              <a:buSzPts val="1000"/>
              <a:buFont typeface="Montserrat"/>
              <a:buChar char="●"/>
            </a:pPr>
            <a:r>
              <a:rPr lang="en-GB" sz="1100">
                <a:solidFill>
                  <a:schemeClr val="dk1"/>
                </a:solidFill>
                <a:latin typeface="Raleway"/>
                <a:ea typeface="Raleway"/>
                <a:cs typeface="Raleway"/>
                <a:sym typeface="Raleway"/>
              </a:rPr>
              <a:t>Alinear a los responsables políticos y otras partes interesadas en torno a una visión compartida de la gobernanza equitativa de los datos sanitarios, en la que todas las personas y comunidades puedan compartir, utilizar y beneficiarse de los datos sanitarios </a:t>
            </a:r>
            <a:endParaRPr sz="1100">
              <a:solidFill>
                <a:schemeClr val="dk1"/>
              </a:solidFill>
              <a:latin typeface="Raleway"/>
              <a:ea typeface="Raleway"/>
              <a:cs typeface="Raleway"/>
              <a:sym typeface="Raleway"/>
            </a:endParaRPr>
          </a:p>
          <a:p>
            <a:pPr indent="-292100" lvl="0" marL="457200" rtl="0" algn="l">
              <a:spcBef>
                <a:spcPts val="1000"/>
              </a:spcBef>
              <a:spcAft>
                <a:spcPts val="0"/>
              </a:spcAft>
              <a:buClr>
                <a:srgbClr val="8B3DD9"/>
              </a:buClr>
              <a:buSzPts val="1000"/>
              <a:buFont typeface="Montserrat"/>
              <a:buChar char="●"/>
            </a:pPr>
            <a:r>
              <a:rPr lang="en-GB" sz="1100">
                <a:solidFill>
                  <a:schemeClr val="dk1"/>
                </a:solidFill>
                <a:latin typeface="Raleway"/>
                <a:ea typeface="Raleway"/>
                <a:cs typeface="Raleway"/>
                <a:sym typeface="Raleway"/>
              </a:rPr>
              <a:t>Reconocer y aprovechar las normas, principios, tratados, convenios y directrices existentes, al mismo tiempo que se refuerza el ecosistema de la gobernanza de los datos sanitarios. </a:t>
            </a:r>
            <a:endParaRPr sz="1100">
              <a:solidFill>
                <a:schemeClr val="dk1"/>
              </a:solidFill>
              <a:latin typeface="Raleway"/>
              <a:ea typeface="Raleway"/>
              <a:cs typeface="Raleway"/>
              <a:sym typeface="Raleway"/>
            </a:endParaRPr>
          </a:p>
          <a:p>
            <a:pPr indent="-292100" lvl="0" marL="457200" rtl="0" algn="l">
              <a:spcBef>
                <a:spcPts val="1000"/>
              </a:spcBef>
              <a:spcAft>
                <a:spcPts val="1000"/>
              </a:spcAft>
              <a:buClr>
                <a:srgbClr val="8B3DD9"/>
              </a:buClr>
              <a:buSzPts val="1000"/>
              <a:buFont typeface="Montserrat"/>
              <a:buChar char="●"/>
            </a:pPr>
            <a:r>
              <a:rPr lang="en-GB" sz="1100">
                <a:solidFill>
                  <a:schemeClr val="dk1"/>
                </a:solidFill>
                <a:latin typeface="Raleway"/>
                <a:ea typeface="Raleway"/>
                <a:cs typeface="Raleway"/>
                <a:sym typeface="Raleway"/>
              </a:rPr>
              <a:t>Son un paso fundamental hacia un marco global para la gobernanza de los datos sanitarios.</a:t>
            </a:r>
            <a:endParaRPr sz="1100">
              <a:solidFill>
                <a:schemeClr val="dk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4"/>
          <p:cNvPicPr preferRelativeResize="0"/>
          <p:nvPr/>
        </p:nvPicPr>
        <p:blipFill>
          <a:blip r:embed="rId3">
            <a:alphaModFix amt="33000"/>
          </a:blip>
          <a:stretch>
            <a:fillRect/>
          </a:stretch>
        </p:blipFill>
        <p:spPr>
          <a:xfrm>
            <a:off x="0" y="-1037"/>
            <a:ext cx="9143998" cy="5145582"/>
          </a:xfrm>
          <a:prstGeom prst="rect">
            <a:avLst/>
          </a:prstGeom>
          <a:noFill/>
          <a:ln>
            <a:noFill/>
          </a:ln>
        </p:spPr>
      </p:pic>
      <p:sp>
        <p:nvSpPr>
          <p:cNvPr id="295" name="Google Shape;295;p44"/>
          <p:cNvSpPr txBox="1"/>
          <p:nvPr>
            <p:ph idx="4294967295" type="body"/>
          </p:nvPr>
        </p:nvSpPr>
        <p:spPr>
          <a:xfrm>
            <a:off x="4120325" y="540612"/>
            <a:ext cx="4620300" cy="4062300"/>
          </a:xfrm>
          <a:prstGeom prst="rect">
            <a:avLst/>
          </a:prstGeom>
          <a:noFill/>
          <a:ln>
            <a:noFill/>
          </a:ln>
        </p:spPr>
        <p:txBody>
          <a:bodyPr anchorCtr="0" anchor="t" bIns="0" lIns="0" spcFirstLastPara="1" rIns="0" wrap="square" tIns="0">
            <a:noAutofit/>
          </a:bodyPr>
          <a:lstStyle/>
          <a:p>
            <a:pPr indent="-298450" lvl="0" marL="457200" rtl="0" algn="l">
              <a:lnSpc>
                <a:spcPct val="100000"/>
              </a:lnSpc>
              <a:spcBef>
                <a:spcPts val="200"/>
              </a:spcBef>
              <a:spcAft>
                <a:spcPts val="0"/>
              </a:spcAft>
              <a:buClr>
                <a:srgbClr val="8B3DD9"/>
              </a:buClr>
              <a:buSzPts val="1100"/>
              <a:buFont typeface="Raleway Medium"/>
              <a:buChar char="●"/>
            </a:pPr>
            <a:r>
              <a:rPr lang="en-GB" sz="1100">
                <a:solidFill>
                  <a:schemeClr val="dk1"/>
                </a:solidFill>
                <a:latin typeface="Raleway Medium"/>
                <a:ea typeface="Raleway Medium"/>
                <a:cs typeface="Raleway Medium"/>
                <a:sym typeface="Raleway Medium"/>
              </a:rPr>
              <a:t>Impulsado y elaborado por la sociedad civil a través de un proceso inclusivo y consultivo, de abajo arriba. </a:t>
            </a:r>
            <a:endParaRPr sz="1100">
              <a:solidFill>
                <a:schemeClr val="dk1"/>
              </a:solidFill>
              <a:latin typeface="Raleway Medium"/>
              <a:ea typeface="Raleway Medium"/>
              <a:cs typeface="Raleway Medium"/>
              <a:sym typeface="Raleway Medium"/>
            </a:endParaRPr>
          </a:p>
          <a:p>
            <a:pPr indent="-298450" lvl="0" marL="457200" rtl="0" algn="l">
              <a:lnSpc>
                <a:spcPct val="100000"/>
              </a:lnSpc>
              <a:spcBef>
                <a:spcPts val="1000"/>
              </a:spcBef>
              <a:spcAft>
                <a:spcPts val="0"/>
              </a:spcAft>
              <a:buClr>
                <a:srgbClr val="8B3DD9"/>
              </a:buClr>
              <a:buSzPts val="1100"/>
              <a:buFont typeface="Raleway Medium"/>
              <a:buChar char="●"/>
            </a:pPr>
            <a:r>
              <a:rPr lang="en-GB" sz="1100">
                <a:solidFill>
                  <a:schemeClr val="dk1"/>
                </a:solidFill>
                <a:latin typeface="Raleway Medium"/>
                <a:ea typeface="Raleway Medium"/>
                <a:cs typeface="Raleway Medium"/>
                <a:sym typeface="Raleway Medium"/>
              </a:rPr>
              <a:t>El proceso se diseñó para reunir las perspectivas y la experiencia, y garantizar una participación significativa, de diversas partes interesadas de todas las geografías y sectores.</a:t>
            </a:r>
            <a:endParaRPr sz="1100">
              <a:solidFill>
                <a:schemeClr val="dk1"/>
              </a:solidFill>
              <a:latin typeface="Raleway Medium"/>
              <a:ea typeface="Raleway Medium"/>
              <a:cs typeface="Raleway Medium"/>
              <a:sym typeface="Raleway Medium"/>
            </a:endParaRPr>
          </a:p>
          <a:p>
            <a:pPr indent="-292100" lvl="1" marL="914400" rtl="0" algn="l">
              <a:lnSpc>
                <a:spcPct val="100000"/>
              </a:lnSpc>
              <a:spcBef>
                <a:spcPts val="1000"/>
              </a:spcBef>
              <a:spcAft>
                <a:spcPts val="0"/>
              </a:spcAft>
              <a:buClr>
                <a:schemeClr val="dk1"/>
              </a:buClr>
              <a:buSzPts val="1000"/>
              <a:buFont typeface="Raleway Medium"/>
              <a:buChar char="○"/>
            </a:pPr>
            <a:r>
              <a:rPr lang="en-GB" sz="1000">
                <a:solidFill>
                  <a:schemeClr val="dk1"/>
                </a:solidFill>
                <a:latin typeface="Raleway Medium"/>
                <a:ea typeface="Raleway Medium"/>
                <a:cs typeface="Raleway Medium"/>
                <a:sym typeface="Raleway Medium"/>
              </a:rPr>
              <a:t>Más de 200 colaboradores de más de 130 organizaciones.</a:t>
            </a:r>
            <a:endParaRPr sz="1000">
              <a:solidFill>
                <a:schemeClr val="dk1"/>
              </a:solidFill>
              <a:latin typeface="Raleway Medium"/>
              <a:ea typeface="Raleway Medium"/>
              <a:cs typeface="Raleway Medium"/>
              <a:sym typeface="Raleway Medium"/>
            </a:endParaRPr>
          </a:p>
          <a:p>
            <a:pPr indent="-292100" lvl="1" marL="914400" rtl="0" algn="l">
              <a:lnSpc>
                <a:spcPct val="100000"/>
              </a:lnSpc>
              <a:spcBef>
                <a:spcPts val="1000"/>
              </a:spcBef>
              <a:spcAft>
                <a:spcPts val="0"/>
              </a:spcAft>
              <a:buClr>
                <a:schemeClr val="dk1"/>
              </a:buClr>
              <a:buSzPts val="1000"/>
              <a:buFont typeface="Raleway Medium"/>
              <a:buChar char="○"/>
            </a:pPr>
            <a:r>
              <a:rPr lang="en-GB" sz="1000">
                <a:solidFill>
                  <a:schemeClr val="dk1"/>
                </a:solidFill>
                <a:latin typeface="Raleway Medium"/>
                <a:ea typeface="Raleway Medium"/>
                <a:cs typeface="Raleway Medium"/>
                <a:sym typeface="Raleway Medium"/>
              </a:rPr>
              <a:t>Ocho talleres mundiales y regionales que abarcan el África subsahariana; Oriente Medio y África del Norte; Asia meridional, oriental y central; América Latina y el Caribe; y Europa, América del Norte y el Pacífico.</a:t>
            </a:r>
            <a:endParaRPr sz="1000">
              <a:solidFill>
                <a:schemeClr val="dk1"/>
              </a:solidFill>
              <a:latin typeface="Raleway Medium"/>
              <a:ea typeface="Raleway Medium"/>
              <a:cs typeface="Raleway Medium"/>
              <a:sym typeface="Raleway Medium"/>
            </a:endParaRPr>
          </a:p>
          <a:p>
            <a:pPr indent="-292100" lvl="1" marL="914400" rtl="0" algn="l">
              <a:lnSpc>
                <a:spcPct val="100000"/>
              </a:lnSpc>
              <a:spcBef>
                <a:spcPts val="1000"/>
              </a:spcBef>
              <a:spcAft>
                <a:spcPts val="0"/>
              </a:spcAft>
              <a:buClr>
                <a:schemeClr val="dk1"/>
              </a:buClr>
              <a:buSzPts val="1000"/>
              <a:buFont typeface="Raleway Medium"/>
              <a:buChar char="○"/>
            </a:pPr>
            <a:r>
              <a:rPr lang="en-GB" sz="1000">
                <a:solidFill>
                  <a:schemeClr val="dk1"/>
                </a:solidFill>
                <a:latin typeface="Raleway Medium"/>
                <a:ea typeface="Raleway Medium"/>
                <a:cs typeface="Raleway Medium"/>
                <a:sym typeface="Raleway Medium"/>
              </a:rPr>
              <a:t>Una consulta pública de un mes sobre el borrador de los Principios.</a:t>
            </a:r>
            <a:endParaRPr sz="1000">
              <a:solidFill>
                <a:schemeClr val="dk1"/>
              </a:solidFill>
              <a:latin typeface="Raleway Medium"/>
              <a:ea typeface="Raleway Medium"/>
              <a:cs typeface="Raleway Medium"/>
              <a:sym typeface="Raleway Medium"/>
            </a:endParaRPr>
          </a:p>
          <a:p>
            <a:pPr indent="-304800" lvl="0" marL="457200" rtl="0" algn="l">
              <a:lnSpc>
                <a:spcPct val="100000"/>
              </a:lnSpc>
              <a:spcBef>
                <a:spcPts val="1000"/>
              </a:spcBef>
              <a:spcAft>
                <a:spcPts val="1000"/>
              </a:spcAft>
              <a:buClr>
                <a:srgbClr val="8B3DD9"/>
              </a:buClr>
              <a:buSzPts val="1200"/>
              <a:buFont typeface="Raleway Medium"/>
              <a:buChar char="●"/>
            </a:pPr>
            <a:r>
              <a:rPr lang="en-GB" sz="1100">
                <a:solidFill>
                  <a:srgbClr val="1D1C1D"/>
                </a:solidFill>
                <a:latin typeface="Raleway Medium"/>
                <a:ea typeface="Raleway Medium"/>
                <a:cs typeface="Raleway Medium"/>
                <a:sym typeface="Raleway Medium"/>
              </a:rPr>
              <a:t>Transform Health dirigió este proceso, bajo la dirección de su Círculo Político. </a:t>
            </a:r>
            <a:r>
              <a:rPr lang="en-GB" sz="1200">
                <a:solidFill>
                  <a:schemeClr val="dk1"/>
                </a:solidFill>
                <a:latin typeface="Raleway Medium"/>
                <a:ea typeface="Raleway Medium"/>
                <a:cs typeface="Raleway Medium"/>
                <a:sym typeface="Raleway Medium"/>
              </a:rPr>
              <a:t> </a:t>
            </a:r>
            <a:endParaRPr sz="1200">
              <a:solidFill>
                <a:schemeClr val="dk1"/>
              </a:solidFill>
              <a:latin typeface="Raleway Medium"/>
              <a:ea typeface="Raleway Medium"/>
              <a:cs typeface="Raleway Medium"/>
              <a:sym typeface="Raleway Medium"/>
            </a:endParaRPr>
          </a:p>
        </p:txBody>
      </p:sp>
      <p:sp>
        <p:nvSpPr>
          <p:cNvPr id="296" name="Google Shape;296;p44"/>
          <p:cNvSpPr txBox="1"/>
          <p:nvPr/>
        </p:nvSpPr>
        <p:spPr>
          <a:xfrm>
            <a:off x="455425" y="388550"/>
            <a:ext cx="3409500" cy="9543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ELABORACIÓN DE LOS PRINCIPIOS</a:t>
            </a:r>
            <a:endParaRPr b="1" sz="2500">
              <a:solidFill>
                <a:srgbClr val="8B3DD9"/>
              </a:solidFill>
              <a:latin typeface="Raleway"/>
              <a:ea typeface="Raleway"/>
              <a:cs typeface="Raleway"/>
              <a:sym typeface="Raleway"/>
            </a:endParaRPr>
          </a:p>
        </p:txBody>
      </p:sp>
      <p:pic>
        <p:nvPicPr>
          <p:cNvPr id="297" name="Google Shape;297;p44"/>
          <p:cNvPicPr preferRelativeResize="0"/>
          <p:nvPr/>
        </p:nvPicPr>
        <p:blipFill rotWithShape="1">
          <a:blip r:embed="rId4">
            <a:alphaModFix/>
          </a:blip>
          <a:srcRect b="19555" l="0" r="0" t="0"/>
          <a:stretch/>
        </p:blipFill>
        <p:spPr>
          <a:xfrm>
            <a:off x="79625" y="1368650"/>
            <a:ext cx="4040701" cy="2277974"/>
          </a:xfrm>
          <a:prstGeom prst="rect">
            <a:avLst/>
          </a:prstGeom>
          <a:noFill/>
          <a:ln>
            <a:noFill/>
          </a:ln>
        </p:spPr>
      </p:pic>
      <p:sp>
        <p:nvSpPr>
          <p:cNvPr id="298" name="Google Shape;298;p44"/>
          <p:cNvSpPr txBox="1"/>
          <p:nvPr/>
        </p:nvSpPr>
        <p:spPr>
          <a:xfrm>
            <a:off x="165150" y="3308700"/>
            <a:ext cx="1437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latin typeface="Raleway"/>
                <a:ea typeface="Raleway"/>
                <a:cs typeface="Raleway"/>
                <a:sym typeface="Raleway"/>
              </a:rPr>
              <a:t>200</a:t>
            </a:r>
            <a:endParaRPr sz="2300">
              <a:latin typeface="Raleway"/>
              <a:ea typeface="Raleway"/>
              <a:cs typeface="Raleway"/>
              <a:sym typeface="Raleway"/>
            </a:endParaRPr>
          </a:p>
        </p:txBody>
      </p:sp>
      <p:sp>
        <p:nvSpPr>
          <p:cNvPr id="299" name="Google Shape;299;p44"/>
          <p:cNvSpPr txBox="1"/>
          <p:nvPr/>
        </p:nvSpPr>
        <p:spPr>
          <a:xfrm>
            <a:off x="166626" y="3647539"/>
            <a:ext cx="1554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latin typeface="Raleway Medium"/>
                <a:ea typeface="Raleway Medium"/>
                <a:cs typeface="Raleway Medium"/>
                <a:sym typeface="Raleway Medium"/>
              </a:rPr>
              <a:t>Contribución</a:t>
            </a:r>
            <a:endParaRPr sz="700">
              <a:latin typeface="Raleway Medium"/>
              <a:ea typeface="Raleway Medium"/>
              <a:cs typeface="Raleway Medium"/>
              <a:sym typeface="Raleway Medium"/>
            </a:endParaRPr>
          </a:p>
        </p:txBody>
      </p:sp>
      <p:sp>
        <p:nvSpPr>
          <p:cNvPr id="300" name="Google Shape;300;p44"/>
          <p:cNvSpPr txBox="1"/>
          <p:nvPr/>
        </p:nvSpPr>
        <p:spPr>
          <a:xfrm>
            <a:off x="920500" y="3308700"/>
            <a:ext cx="1437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latin typeface="Raleway"/>
                <a:ea typeface="Raleway"/>
                <a:cs typeface="Raleway"/>
                <a:sym typeface="Raleway"/>
              </a:rPr>
              <a:t>130</a:t>
            </a:r>
            <a:endParaRPr sz="2300">
              <a:latin typeface="Raleway"/>
              <a:ea typeface="Raleway"/>
              <a:cs typeface="Raleway"/>
              <a:sym typeface="Raleway"/>
            </a:endParaRPr>
          </a:p>
        </p:txBody>
      </p:sp>
      <p:sp>
        <p:nvSpPr>
          <p:cNvPr id="301" name="Google Shape;301;p44"/>
          <p:cNvSpPr txBox="1"/>
          <p:nvPr/>
        </p:nvSpPr>
        <p:spPr>
          <a:xfrm>
            <a:off x="921976" y="3647539"/>
            <a:ext cx="1554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latin typeface="Raleway Medium"/>
                <a:ea typeface="Raleway Medium"/>
                <a:cs typeface="Raleway Medium"/>
                <a:sym typeface="Raleway Medium"/>
              </a:rPr>
              <a:t>Organización</a:t>
            </a:r>
            <a:endParaRPr sz="700">
              <a:latin typeface="Raleway Medium"/>
              <a:ea typeface="Raleway Medium"/>
              <a:cs typeface="Raleway Medium"/>
              <a:sym typeface="Raleway Medium"/>
            </a:endParaRPr>
          </a:p>
        </p:txBody>
      </p:sp>
      <p:sp>
        <p:nvSpPr>
          <p:cNvPr id="302" name="Google Shape;302;p44"/>
          <p:cNvSpPr txBox="1"/>
          <p:nvPr/>
        </p:nvSpPr>
        <p:spPr>
          <a:xfrm>
            <a:off x="2925899" y="3390990"/>
            <a:ext cx="287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Raleway ExtraBold"/>
                <a:ea typeface="Raleway ExtraBold"/>
                <a:cs typeface="Raleway ExtraBold"/>
                <a:sym typeface="Raleway ExtraBold"/>
              </a:rPr>
              <a:t>5 </a:t>
            </a:r>
            <a:r>
              <a:rPr lang="en-GB" sz="900">
                <a:latin typeface="Raleway ExtraBold"/>
                <a:ea typeface="Raleway ExtraBold"/>
                <a:cs typeface="Raleway ExtraBold"/>
                <a:sym typeface="Raleway ExtraBold"/>
              </a:rPr>
              <a:t>Regional</a:t>
            </a:r>
            <a:r>
              <a:rPr lang="en-GB" sz="900">
                <a:latin typeface="Raleway ExtraBold"/>
                <a:ea typeface="Raleway ExtraBold"/>
                <a:cs typeface="Raleway ExtraBold"/>
                <a:sym typeface="Raleway ExtraBold"/>
              </a:rPr>
              <a:t> Workshops</a:t>
            </a:r>
            <a:endParaRPr sz="900">
              <a:latin typeface="Raleway ExtraBold"/>
              <a:ea typeface="Raleway ExtraBold"/>
              <a:cs typeface="Raleway ExtraBold"/>
              <a:sym typeface="Raleway ExtraBold"/>
            </a:endParaRPr>
          </a:p>
        </p:txBody>
      </p:sp>
      <p:sp>
        <p:nvSpPr>
          <p:cNvPr id="303" name="Google Shape;303;p44"/>
          <p:cNvSpPr txBox="1"/>
          <p:nvPr/>
        </p:nvSpPr>
        <p:spPr>
          <a:xfrm>
            <a:off x="3002086" y="3557515"/>
            <a:ext cx="287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Raleway ExtraBold"/>
                <a:ea typeface="Raleway ExtraBold"/>
                <a:cs typeface="Raleway ExtraBold"/>
                <a:sym typeface="Raleway ExtraBold"/>
              </a:rPr>
              <a:t>+3 Global Workshops</a:t>
            </a:r>
            <a:endParaRPr sz="900">
              <a:latin typeface="Raleway ExtraBold"/>
              <a:ea typeface="Raleway ExtraBold"/>
              <a:cs typeface="Raleway ExtraBold"/>
              <a:sym typeface="Raleway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5"/>
          <p:cNvPicPr preferRelativeResize="0"/>
          <p:nvPr/>
        </p:nvPicPr>
        <p:blipFill>
          <a:blip r:embed="rId3">
            <a:alphaModFix amt="33000"/>
          </a:blip>
          <a:stretch>
            <a:fillRect/>
          </a:stretch>
        </p:blipFill>
        <p:spPr>
          <a:xfrm>
            <a:off x="0" y="-1037"/>
            <a:ext cx="9143998" cy="5145582"/>
          </a:xfrm>
          <a:prstGeom prst="rect">
            <a:avLst/>
          </a:prstGeom>
          <a:noFill/>
          <a:ln>
            <a:noFill/>
          </a:ln>
        </p:spPr>
      </p:pic>
      <p:sp>
        <p:nvSpPr>
          <p:cNvPr id="309" name="Google Shape;309;p45"/>
          <p:cNvSpPr txBox="1"/>
          <p:nvPr>
            <p:ph idx="4294967295" type="body"/>
          </p:nvPr>
        </p:nvSpPr>
        <p:spPr>
          <a:xfrm>
            <a:off x="4618450" y="534050"/>
            <a:ext cx="4200900" cy="4251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200"/>
              </a:spcBef>
              <a:spcAft>
                <a:spcPts val="0"/>
              </a:spcAft>
              <a:buNone/>
            </a:pPr>
            <a:r>
              <a:rPr b="1" lang="en-GB" sz="1300">
                <a:solidFill>
                  <a:schemeClr val="dk1"/>
                </a:solidFill>
                <a:latin typeface="Raleway"/>
                <a:ea typeface="Raleway"/>
                <a:cs typeface="Raleway"/>
                <a:sym typeface="Raleway"/>
              </a:rPr>
              <a:t>Los Principios se agrupan en torno a tres objetivos interconectados: </a:t>
            </a:r>
            <a:endParaRPr b="1" sz="1300">
              <a:solidFill>
                <a:schemeClr val="dk1"/>
              </a:solidFill>
              <a:latin typeface="Raleway"/>
              <a:ea typeface="Raleway"/>
              <a:cs typeface="Raleway"/>
              <a:sym typeface="Raleway"/>
            </a:endParaRPr>
          </a:p>
          <a:p>
            <a:pPr indent="-298450" lvl="0" marL="457200" rtl="0" algn="l">
              <a:lnSpc>
                <a:spcPct val="105000"/>
              </a:lnSpc>
              <a:spcBef>
                <a:spcPts val="800"/>
              </a:spcBef>
              <a:spcAft>
                <a:spcPts val="0"/>
              </a:spcAft>
              <a:buClr>
                <a:srgbClr val="8B3DD9"/>
              </a:buClr>
              <a:buSzPts val="1100"/>
              <a:buFont typeface="Montserrat"/>
              <a:buAutoNum type="arabicPeriod"/>
            </a:pPr>
            <a:r>
              <a:rPr b="1" lang="en-GB" sz="1100">
                <a:solidFill>
                  <a:srgbClr val="8B3DD9"/>
                </a:solidFill>
                <a:latin typeface="Raleway"/>
                <a:ea typeface="Raleway"/>
                <a:cs typeface="Raleway"/>
                <a:sym typeface="Raleway"/>
              </a:rPr>
              <a:t>Proteger a las personas</a:t>
            </a:r>
            <a:r>
              <a:rPr lang="en-GB" sz="1100">
                <a:solidFill>
                  <a:srgbClr val="8B3DD9"/>
                </a:solidFill>
                <a:latin typeface="Raleway"/>
                <a:ea typeface="Raleway"/>
                <a:cs typeface="Raleway"/>
                <a:sym typeface="Raleway"/>
              </a:rPr>
              <a:t> </a:t>
            </a:r>
            <a:r>
              <a:rPr lang="en-GB" sz="1100">
                <a:solidFill>
                  <a:schemeClr val="dk1"/>
                </a:solidFill>
                <a:latin typeface="Raleway"/>
                <a:ea typeface="Raleway"/>
                <a:cs typeface="Raleway"/>
                <a:sym typeface="Raleway"/>
              </a:rPr>
              <a:t>– </a:t>
            </a:r>
            <a:r>
              <a:rPr lang="en-GB" sz="1100">
                <a:solidFill>
                  <a:schemeClr val="dk1"/>
                </a:solidFill>
                <a:latin typeface="Raleway Medium"/>
                <a:ea typeface="Raleway Medium"/>
                <a:cs typeface="Raleway Medium"/>
                <a:sym typeface="Raleway Medium"/>
              </a:rPr>
              <a:t>como individuos, grupos y comunidades</a:t>
            </a:r>
            <a:endParaRPr sz="1100">
              <a:solidFill>
                <a:schemeClr val="dk1"/>
              </a:solidFill>
              <a:latin typeface="Raleway Medium"/>
              <a:ea typeface="Raleway Medium"/>
              <a:cs typeface="Raleway Medium"/>
              <a:sym typeface="Raleway Medium"/>
            </a:endParaRPr>
          </a:p>
          <a:p>
            <a:pPr indent="-298450" lvl="0" marL="457200" rtl="0" algn="l">
              <a:lnSpc>
                <a:spcPct val="105000"/>
              </a:lnSpc>
              <a:spcBef>
                <a:spcPts val="800"/>
              </a:spcBef>
              <a:spcAft>
                <a:spcPts val="0"/>
              </a:spcAft>
              <a:buClr>
                <a:srgbClr val="4A30F2"/>
              </a:buClr>
              <a:buSzPts val="1100"/>
              <a:buFont typeface="Montserrat"/>
              <a:buAutoNum type="arabicPeriod"/>
            </a:pPr>
            <a:r>
              <a:rPr b="1" lang="en-GB" sz="1100">
                <a:solidFill>
                  <a:srgbClr val="4A30F2"/>
                </a:solidFill>
                <a:latin typeface="Raleway"/>
                <a:ea typeface="Raleway"/>
                <a:cs typeface="Raleway"/>
                <a:sym typeface="Raleway"/>
              </a:rPr>
              <a:t>Priorizar la equidad</a:t>
            </a:r>
            <a:r>
              <a:rPr i="1" lang="en-GB" sz="1100">
                <a:solidFill>
                  <a:schemeClr val="dk1"/>
                </a:solidFill>
                <a:latin typeface="Raleway"/>
                <a:ea typeface="Raleway"/>
                <a:cs typeface="Raleway"/>
                <a:sym typeface="Raleway"/>
              </a:rPr>
              <a:t> </a:t>
            </a:r>
            <a:r>
              <a:rPr lang="en-GB" sz="1100">
                <a:solidFill>
                  <a:schemeClr val="dk1"/>
                </a:solidFill>
                <a:latin typeface="Raleway"/>
                <a:ea typeface="Raleway"/>
                <a:cs typeface="Raleway"/>
                <a:sym typeface="Raleway"/>
              </a:rPr>
              <a:t>– </a:t>
            </a:r>
            <a:r>
              <a:rPr lang="en-GB" sz="1100">
                <a:solidFill>
                  <a:schemeClr val="dk1"/>
                </a:solidFill>
                <a:latin typeface="Montserrat Medium"/>
                <a:ea typeface="Montserrat Medium"/>
                <a:cs typeface="Montserrat Medium"/>
                <a:sym typeface="Montserrat Medium"/>
              </a:rPr>
              <a:t>egarantizando la distribución equitativa de los beneficios derivados del uso de los datos en los sistemas sanitarios.</a:t>
            </a:r>
            <a:endParaRPr sz="1100">
              <a:solidFill>
                <a:schemeClr val="dk1"/>
              </a:solidFill>
              <a:latin typeface="Montserrat Medium"/>
              <a:ea typeface="Montserrat Medium"/>
              <a:cs typeface="Montserrat Medium"/>
              <a:sym typeface="Montserrat Medium"/>
            </a:endParaRPr>
          </a:p>
          <a:p>
            <a:pPr indent="-298450" lvl="0" marL="457200" rtl="0" algn="l">
              <a:lnSpc>
                <a:spcPct val="105000"/>
              </a:lnSpc>
              <a:spcBef>
                <a:spcPts val="800"/>
              </a:spcBef>
              <a:spcAft>
                <a:spcPts val="0"/>
              </a:spcAft>
              <a:buClr>
                <a:srgbClr val="025939"/>
              </a:buClr>
              <a:buSzPts val="1100"/>
              <a:buFont typeface="Montserrat"/>
              <a:buAutoNum type="arabicPeriod"/>
            </a:pPr>
            <a:r>
              <a:rPr b="1" lang="en-GB" sz="1100">
                <a:solidFill>
                  <a:srgbClr val="025939"/>
                </a:solidFill>
                <a:latin typeface="Raleway"/>
                <a:ea typeface="Raleway"/>
                <a:cs typeface="Raleway"/>
                <a:sym typeface="Raleway"/>
              </a:rPr>
              <a:t>Promover el valor de la salud</a:t>
            </a:r>
            <a:r>
              <a:rPr lang="en-GB" sz="1100">
                <a:solidFill>
                  <a:schemeClr val="dk1"/>
                </a:solidFill>
                <a:latin typeface="Raleway"/>
                <a:ea typeface="Raleway"/>
                <a:cs typeface="Raleway"/>
                <a:sym typeface="Raleway"/>
              </a:rPr>
              <a:t>– </a:t>
            </a:r>
            <a:r>
              <a:rPr lang="en-GB" sz="1100">
                <a:solidFill>
                  <a:schemeClr val="dk1"/>
                </a:solidFill>
                <a:latin typeface="Raleway Medium"/>
                <a:ea typeface="Raleway Medium"/>
                <a:cs typeface="Raleway Medium"/>
                <a:sym typeface="Raleway Medium"/>
              </a:rPr>
              <a:t>mediante el intercambio de datos y los usos innovadores de los mismos</a:t>
            </a:r>
            <a:r>
              <a:rPr lang="en-GB" sz="1100">
                <a:solidFill>
                  <a:schemeClr val="dk1"/>
                </a:solidFill>
                <a:latin typeface="Raleway Medium"/>
                <a:ea typeface="Raleway Medium"/>
                <a:cs typeface="Raleway Medium"/>
                <a:sym typeface="Raleway Medium"/>
              </a:rPr>
              <a:t>.</a:t>
            </a:r>
            <a:endParaRPr sz="1100">
              <a:solidFill>
                <a:schemeClr val="dk1"/>
              </a:solidFill>
              <a:latin typeface="Raleway Medium"/>
              <a:ea typeface="Raleway Medium"/>
              <a:cs typeface="Raleway Medium"/>
              <a:sym typeface="Raleway Medium"/>
            </a:endParaRPr>
          </a:p>
          <a:p>
            <a:pPr indent="0" lvl="0" marL="0" rtl="0" algn="l">
              <a:lnSpc>
                <a:spcPct val="105000"/>
              </a:lnSpc>
              <a:spcBef>
                <a:spcPts val="800"/>
              </a:spcBef>
              <a:spcAft>
                <a:spcPts val="0"/>
              </a:spcAft>
              <a:buNone/>
            </a:pPr>
            <a:r>
              <a:t/>
            </a:r>
            <a:endParaRPr sz="1100">
              <a:solidFill>
                <a:schemeClr val="dk1"/>
              </a:solidFill>
              <a:latin typeface="Raleway Medium"/>
              <a:ea typeface="Raleway Medium"/>
              <a:cs typeface="Raleway Medium"/>
              <a:sym typeface="Raleway Medium"/>
            </a:endParaRPr>
          </a:p>
          <a:p>
            <a:pPr indent="0" lvl="0" marL="0" rtl="0" algn="l">
              <a:spcBef>
                <a:spcPts val="800"/>
              </a:spcBef>
              <a:spcAft>
                <a:spcPts val="0"/>
              </a:spcAft>
              <a:buNone/>
            </a:pPr>
            <a:r>
              <a:rPr b="1" lang="en-GB" sz="1200">
                <a:solidFill>
                  <a:schemeClr val="dk1"/>
                </a:solidFill>
                <a:latin typeface="Raleway"/>
                <a:ea typeface="Raleway"/>
                <a:cs typeface="Raleway"/>
                <a:sym typeface="Raleway"/>
              </a:rPr>
              <a:t>Los Principios son:</a:t>
            </a:r>
            <a:endParaRPr b="1" sz="1200">
              <a:solidFill>
                <a:schemeClr val="dk1"/>
              </a:solidFill>
              <a:latin typeface="Raleway"/>
              <a:ea typeface="Raleway"/>
              <a:cs typeface="Raleway"/>
              <a:sym typeface="Raleway"/>
            </a:endParaRPr>
          </a:p>
          <a:p>
            <a:pPr indent="-298450" lvl="0" marL="457200" rtl="0" algn="l">
              <a:spcBef>
                <a:spcPts val="100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Diseñados para complementarse y reforzarse mutuamente.  </a:t>
            </a:r>
            <a:endParaRPr sz="1100">
              <a:solidFill>
                <a:schemeClr val="dk1"/>
              </a:solidFill>
              <a:latin typeface="Raleway Medium"/>
              <a:ea typeface="Raleway Medium"/>
              <a:cs typeface="Raleway Medium"/>
              <a:sym typeface="Raleway Medium"/>
            </a:endParaRPr>
          </a:p>
          <a:p>
            <a:pPr indent="-298450" lvl="0" marL="457200" rtl="0" algn="l">
              <a:spcBef>
                <a:spcPts val="100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No están ponderados ni enumerados en ningún orden de prioridad. </a:t>
            </a:r>
            <a:endParaRPr sz="1100">
              <a:solidFill>
                <a:schemeClr val="dk1"/>
              </a:solidFill>
              <a:latin typeface="Raleway Medium"/>
              <a:ea typeface="Raleway Medium"/>
              <a:cs typeface="Raleway Medium"/>
              <a:sym typeface="Raleway Medium"/>
            </a:endParaRPr>
          </a:p>
          <a:p>
            <a:pPr indent="-304800" lvl="0" marL="457200" rtl="0" algn="l">
              <a:spcBef>
                <a:spcPts val="1000"/>
              </a:spcBef>
              <a:spcAft>
                <a:spcPts val="0"/>
              </a:spcAft>
              <a:buClr>
                <a:schemeClr val="dk1"/>
              </a:buClr>
              <a:buSzPts val="1200"/>
              <a:buFont typeface="Raleway Medium"/>
              <a:buChar char="●"/>
            </a:pPr>
            <a:r>
              <a:rPr lang="en-GB" sz="1100">
                <a:solidFill>
                  <a:schemeClr val="dk1"/>
                </a:solidFill>
                <a:latin typeface="Raleway Medium"/>
                <a:ea typeface="Raleway Medium"/>
                <a:cs typeface="Raleway Medium"/>
                <a:sym typeface="Raleway Medium"/>
              </a:rPr>
              <a:t>Apoyados por principios básicos que describen cómo se pueden poner en práctica.</a:t>
            </a:r>
            <a:r>
              <a:rPr lang="en-GB" sz="1200">
                <a:solidFill>
                  <a:schemeClr val="dk1"/>
                </a:solidFill>
                <a:latin typeface="Raleway Medium"/>
                <a:ea typeface="Raleway Medium"/>
                <a:cs typeface="Raleway Medium"/>
                <a:sym typeface="Raleway Medium"/>
              </a:rPr>
              <a:t>  </a:t>
            </a:r>
            <a:endParaRPr sz="1200">
              <a:solidFill>
                <a:schemeClr val="dk1"/>
              </a:solidFill>
              <a:latin typeface="Raleway Medium"/>
              <a:ea typeface="Raleway Medium"/>
              <a:cs typeface="Raleway Medium"/>
              <a:sym typeface="Raleway Medium"/>
            </a:endParaRPr>
          </a:p>
          <a:p>
            <a:pPr indent="0" lvl="0" marL="0" rtl="0" algn="l">
              <a:lnSpc>
                <a:spcPct val="105000"/>
              </a:lnSpc>
              <a:spcBef>
                <a:spcPts val="1000"/>
              </a:spcBef>
              <a:spcAft>
                <a:spcPts val="800"/>
              </a:spcAft>
              <a:buNone/>
            </a:pPr>
            <a:r>
              <a:t/>
            </a:r>
            <a:endParaRPr sz="1100">
              <a:solidFill>
                <a:schemeClr val="dk1"/>
              </a:solidFill>
              <a:latin typeface="Raleway"/>
              <a:ea typeface="Raleway"/>
              <a:cs typeface="Raleway"/>
              <a:sym typeface="Raleway"/>
            </a:endParaRPr>
          </a:p>
        </p:txBody>
      </p:sp>
      <p:sp>
        <p:nvSpPr>
          <p:cNvPr id="310" name="Google Shape;310;p45"/>
          <p:cNvSpPr txBox="1"/>
          <p:nvPr/>
        </p:nvSpPr>
        <p:spPr>
          <a:xfrm>
            <a:off x="513450" y="388550"/>
            <a:ext cx="3409500" cy="9543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OBJETIVOS Y ESTRUCTURA</a:t>
            </a:r>
            <a:endParaRPr b="1" sz="2500">
              <a:solidFill>
                <a:srgbClr val="8B3DD9"/>
              </a:solidFill>
              <a:latin typeface="Raleway"/>
              <a:ea typeface="Raleway"/>
              <a:cs typeface="Raleway"/>
              <a:sym typeface="Raleway"/>
            </a:endParaRPr>
          </a:p>
        </p:txBody>
      </p:sp>
      <p:pic>
        <p:nvPicPr>
          <p:cNvPr id="311" name="Google Shape;311;p45"/>
          <p:cNvPicPr preferRelativeResize="0"/>
          <p:nvPr/>
        </p:nvPicPr>
        <p:blipFill>
          <a:blip r:embed="rId4">
            <a:alphaModFix/>
          </a:blip>
          <a:stretch>
            <a:fillRect/>
          </a:stretch>
        </p:blipFill>
        <p:spPr>
          <a:xfrm>
            <a:off x="0" y="182616"/>
            <a:ext cx="8819352" cy="496088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6"/>
          <p:cNvPicPr preferRelativeResize="0"/>
          <p:nvPr/>
        </p:nvPicPr>
        <p:blipFill>
          <a:blip r:embed="rId3">
            <a:alphaModFix/>
          </a:blip>
          <a:stretch>
            <a:fillRect/>
          </a:stretch>
        </p:blipFill>
        <p:spPr>
          <a:xfrm>
            <a:off x="0" y="-1037"/>
            <a:ext cx="9143998" cy="5145582"/>
          </a:xfrm>
          <a:prstGeom prst="rect">
            <a:avLst/>
          </a:prstGeom>
          <a:noFill/>
          <a:ln>
            <a:noFill/>
          </a:ln>
        </p:spPr>
      </p:pic>
      <p:pic>
        <p:nvPicPr>
          <p:cNvPr id="317" name="Google Shape;317;p46"/>
          <p:cNvPicPr preferRelativeResize="0"/>
          <p:nvPr/>
        </p:nvPicPr>
        <p:blipFill rotWithShape="1">
          <a:blip r:embed="rId4">
            <a:alphaModFix/>
          </a:blip>
          <a:srcRect b="0" l="0" r="0" t="0"/>
          <a:stretch/>
        </p:blipFill>
        <p:spPr>
          <a:xfrm>
            <a:off x="135475" y="83750"/>
            <a:ext cx="8873052" cy="4991100"/>
          </a:xfrm>
          <a:prstGeom prst="rect">
            <a:avLst/>
          </a:prstGeom>
          <a:noFill/>
          <a:ln>
            <a:noFill/>
          </a:ln>
        </p:spPr>
      </p:pic>
      <p:sp>
        <p:nvSpPr>
          <p:cNvPr id="318" name="Google Shape;318;p46"/>
          <p:cNvSpPr txBox="1"/>
          <p:nvPr/>
        </p:nvSpPr>
        <p:spPr>
          <a:xfrm>
            <a:off x="226825" y="159950"/>
            <a:ext cx="3409500" cy="5694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Los Principios</a:t>
            </a:r>
            <a:endParaRPr b="1" sz="2500">
              <a:solidFill>
                <a:srgbClr val="8B3DD9"/>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47"/>
          <p:cNvPicPr preferRelativeResize="0"/>
          <p:nvPr/>
        </p:nvPicPr>
        <p:blipFill>
          <a:blip r:embed="rId3">
            <a:alphaModFix/>
          </a:blip>
          <a:stretch>
            <a:fillRect/>
          </a:stretch>
        </p:blipFill>
        <p:spPr>
          <a:xfrm>
            <a:off x="0" y="-85725"/>
            <a:ext cx="9296434" cy="5229225"/>
          </a:xfrm>
          <a:prstGeom prst="rect">
            <a:avLst/>
          </a:prstGeom>
          <a:noFill/>
          <a:ln>
            <a:noFill/>
          </a:ln>
        </p:spPr>
      </p:pic>
      <p:sp>
        <p:nvSpPr>
          <p:cNvPr id="324" name="Google Shape;324;p47"/>
          <p:cNvSpPr txBox="1"/>
          <p:nvPr/>
        </p:nvSpPr>
        <p:spPr>
          <a:xfrm>
            <a:off x="571500" y="21030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8B3DD9"/>
                </a:solidFill>
                <a:latin typeface="Raleway"/>
                <a:ea typeface="Raleway"/>
                <a:cs typeface="Raleway"/>
                <a:sym typeface="Raleway"/>
              </a:rPr>
              <a:t>Proteger a las personas</a:t>
            </a:r>
            <a:endParaRPr b="1" sz="3900">
              <a:solidFill>
                <a:srgbClr val="8B3DD9"/>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8"/>
          <p:cNvPicPr preferRelativeResize="0"/>
          <p:nvPr/>
        </p:nvPicPr>
        <p:blipFill rotWithShape="1">
          <a:blip r:embed="rId3">
            <a:alphaModFix amt="17000"/>
          </a:blip>
          <a:srcRect b="1009" l="0" r="0" t="0"/>
          <a:stretch/>
        </p:blipFill>
        <p:spPr>
          <a:xfrm>
            <a:off x="-92875" y="0"/>
            <a:ext cx="9236875" cy="5143500"/>
          </a:xfrm>
          <a:prstGeom prst="rect">
            <a:avLst/>
          </a:prstGeom>
          <a:noFill/>
          <a:ln>
            <a:noFill/>
          </a:ln>
        </p:spPr>
      </p:pic>
      <p:pic>
        <p:nvPicPr>
          <p:cNvPr id="330" name="Google Shape;330;p48"/>
          <p:cNvPicPr preferRelativeResize="0"/>
          <p:nvPr/>
        </p:nvPicPr>
        <p:blipFill>
          <a:blip r:embed="rId4">
            <a:alphaModFix/>
          </a:blip>
          <a:stretch>
            <a:fillRect/>
          </a:stretch>
        </p:blipFill>
        <p:spPr>
          <a:xfrm>
            <a:off x="0" y="383150"/>
            <a:ext cx="4758050" cy="4758050"/>
          </a:xfrm>
          <a:prstGeom prst="rect">
            <a:avLst/>
          </a:prstGeom>
          <a:noFill/>
          <a:ln>
            <a:noFill/>
          </a:ln>
        </p:spPr>
      </p:pic>
      <p:sp>
        <p:nvSpPr>
          <p:cNvPr id="331" name="Google Shape;331;p48"/>
          <p:cNvSpPr txBox="1"/>
          <p:nvPr>
            <p:ph idx="4294967295" type="body"/>
          </p:nvPr>
        </p:nvSpPr>
        <p:spPr>
          <a:xfrm>
            <a:off x="4572000" y="2037250"/>
            <a:ext cx="4031700" cy="29769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1A520"/>
              </a:buClr>
              <a:buSzPts val="1100"/>
              <a:buNone/>
            </a:pPr>
            <a:r>
              <a:rPr b="1" lang="en-GB" sz="1300">
                <a:solidFill>
                  <a:srgbClr val="8B3DD9"/>
                </a:solidFill>
                <a:latin typeface="Raleway"/>
                <a:ea typeface="Raleway"/>
                <a:cs typeface="Raleway"/>
                <a:sym typeface="Raleway"/>
              </a:rPr>
              <a:t>Principios básicos</a:t>
            </a:r>
            <a:endParaRPr sz="1300">
              <a:solidFill>
                <a:srgbClr val="8B3DD9"/>
              </a:solidFill>
              <a:latin typeface="Raleway"/>
              <a:ea typeface="Raleway"/>
              <a:cs typeface="Raleway"/>
              <a:sym typeface="Raleway"/>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Abordar el riesgo individual y colectivo </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Recopilar datos con fines definidos  </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Recopilar datos personales o sensibles sólo cuando sea necesario y con el consentimiento informado</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Utilizar mecanismos seguros de recopilación y almacenamiento de datos</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Desidentificación y anonimización  </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Definir los usos abusivos de los datos sanitarios </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Establecer salvaguardias contra la discriminación, la estigmatización, el acoso y los prejuicios</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Presentar directrices específicas para los grupos y poblaciones marginados </a:t>
            </a:r>
            <a:endParaRPr sz="1100">
              <a:solidFill>
                <a:schemeClr val="dk1"/>
              </a:solidFill>
              <a:latin typeface="Raleway Medium"/>
              <a:ea typeface="Raleway Medium"/>
              <a:cs typeface="Raleway Medium"/>
              <a:sym typeface="Raleway Medium"/>
            </a:endParaRPr>
          </a:p>
        </p:txBody>
      </p:sp>
      <p:sp>
        <p:nvSpPr>
          <p:cNvPr id="332" name="Google Shape;332;p48"/>
          <p:cNvSpPr txBox="1"/>
          <p:nvPr/>
        </p:nvSpPr>
        <p:spPr>
          <a:xfrm>
            <a:off x="4513950" y="463275"/>
            <a:ext cx="4031700" cy="915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Arial"/>
              <a:buNone/>
            </a:pPr>
            <a:r>
              <a:rPr lang="en-GB" sz="1100">
                <a:solidFill>
                  <a:srgbClr val="8B3DD9"/>
                </a:solidFill>
                <a:latin typeface="Raleway SemiBold"/>
                <a:ea typeface="Raleway SemiBold"/>
                <a:cs typeface="Raleway SemiBold"/>
                <a:sym typeface="Raleway SemiBold"/>
              </a:rPr>
              <a:t>La gobernanza de los datos sanitarios debe proteger a las personas, los grupos y las comunidades contra los daños y las violaciones en cada etapa del ciclo de vida de los datos. Debe equilibrar la protección y los derechos con el valor social del uso de los datos para la salud. </a:t>
            </a:r>
            <a:endParaRPr sz="1100">
              <a:solidFill>
                <a:srgbClr val="8B3DD9"/>
              </a:solidFill>
              <a:latin typeface="Raleway SemiBold"/>
              <a:ea typeface="Raleway SemiBold"/>
              <a:cs typeface="Raleway SemiBold"/>
              <a:sym typeface="Raleway SemiBold"/>
            </a:endParaRPr>
          </a:p>
        </p:txBody>
      </p:sp>
      <p:sp>
        <p:nvSpPr>
          <p:cNvPr id="333" name="Google Shape;333;p48"/>
          <p:cNvSpPr txBox="1"/>
          <p:nvPr/>
        </p:nvSpPr>
        <p:spPr>
          <a:xfrm>
            <a:off x="455400" y="805425"/>
            <a:ext cx="40317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Proteger a las personas y a las comunidades </a:t>
            </a:r>
            <a:endParaRPr sz="2600">
              <a:solidFill>
                <a:schemeClr val="dk1"/>
              </a:solidFill>
              <a:latin typeface="Raleway ExtraBold"/>
              <a:ea typeface="Raleway ExtraBold"/>
              <a:cs typeface="Raleway ExtraBold"/>
              <a:sym typeface="Raleway ExtraBold"/>
            </a:endParaRPr>
          </a:p>
        </p:txBody>
      </p:sp>
      <p:sp>
        <p:nvSpPr>
          <p:cNvPr id="334" name="Google Shape;334;p48"/>
          <p:cNvSpPr txBox="1"/>
          <p:nvPr/>
        </p:nvSpPr>
        <p:spPr>
          <a:xfrm>
            <a:off x="1028575" y="514800"/>
            <a:ext cx="2417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8B3DD9"/>
                </a:solidFill>
                <a:latin typeface="Raleway ExtraBold"/>
                <a:ea typeface="Raleway ExtraBold"/>
                <a:cs typeface="Raleway ExtraBold"/>
                <a:sym typeface="Raleway ExtraBold"/>
              </a:rPr>
              <a:t>Proteger a las personas</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8B3DD9"/>
              </a:solidFill>
              <a:latin typeface="Raleway ExtraBold"/>
              <a:ea typeface="Raleway ExtraBold"/>
              <a:cs typeface="Raleway ExtraBold"/>
              <a:sym typeface="Raleway ExtraBold"/>
            </a:endParaRPr>
          </a:p>
        </p:txBody>
      </p:sp>
      <p:pic>
        <p:nvPicPr>
          <p:cNvPr id="335" name="Google Shape;335;p48"/>
          <p:cNvPicPr preferRelativeResize="0"/>
          <p:nvPr/>
        </p:nvPicPr>
        <p:blipFill>
          <a:blip r:embed="rId5">
            <a:alphaModFix/>
          </a:blip>
          <a:stretch>
            <a:fillRect/>
          </a:stretch>
        </p:blipFill>
        <p:spPr>
          <a:xfrm>
            <a:off x="571500" y="539475"/>
            <a:ext cx="457075" cy="366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9"/>
          <p:cNvPicPr preferRelativeResize="0"/>
          <p:nvPr/>
        </p:nvPicPr>
        <p:blipFill rotWithShape="1">
          <a:blip r:embed="rId3">
            <a:alphaModFix amt="17000"/>
          </a:blip>
          <a:srcRect b="1009" l="0" r="0" t="0"/>
          <a:stretch/>
        </p:blipFill>
        <p:spPr>
          <a:xfrm>
            <a:off x="-92875" y="0"/>
            <a:ext cx="9236875" cy="5143500"/>
          </a:xfrm>
          <a:prstGeom prst="rect">
            <a:avLst/>
          </a:prstGeom>
          <a:noFill/>
          <a:ln>
            <a:noFill/>
          </a:ln>
        </p:spPr>
      </p:pic>
      <p:sp>
        <p:nvSpPr>
          <p:cNvPr id="341" name="Google Shape;341;p49"/>
          <p:cNvSpPr txBox="1"/>
          <p:nvPr>
            <p:ph idx="4294967295" type="body"/>
          </p:nvPr>
        </p:nvSpPr>
        <p:spPr>
          <a:xfrm>
            <a:off x="4572000" y="2037774"/>
            <a:ext cx="4128900" cy="32760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8B3DD9"/>
                </a:solidFill>
                <a:latin typeface="Raleway"/>
                <a:ea typeface="Raleway"/>
                <a:cs typeface="Raleway"/>
                <a:sym typeface="Raleway"/>
              </a:rPr>
              <a:t>Principios básicos</a:t>
            </a:r>
            <a:endParaRPr b="1" sz="1300">
              <a:solidFill>
                <a:srgbClr val="8B3DD9"/>
              </a:solidFill>
              <a:latin typeface="Raleway"/>
              <a:ea typeface="Raleway"/>
              <a:cs typeface="Raleway"/>
              <a:sym typeface="Raleway"/>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Respetar las mejores prácticas de protección de datos y privacidad </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Asegurar que el consentimiento sea informado y entendido en toda su complejidad</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Obtener el consentimiento colectivo cuando sea necesario</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Definir excepciones concretas al consentimiento informado </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Garantizar la calidad, disponibilidad y accesibilidad de los datos </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Reforzar la gobernanza de los datos sanitarios con pruebas </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Establecer procesos y sistemas transparentes y accesibles</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Establecer mecanismos de retroalimentación y de responsabilización </a:t>
            </a:r>
            <a:endParaRPr sz="1100">
              <a:solidFill>
                <a:schemeClr val="dk1"/>
              </a:solidFill>
              <a:latin typeface="Raleway Medium"/>
              <a:ea typeface="Raleway Medium"/>
              <a:cs typeface="Raleway Medium"/>
              <a:sym typeface="Raleway Medium"/>
            </a:endParaRPr>
          </a:p>
          <a:p>
            <a:pPr indent="0" lvl="0" marL="177800" rtl="0" algn="l">
              <a:lnSpc>
                <a:spcPct val="100000"/>
              </a:lnSpc>
              <a:spcBef>
                <a:spcPts val="0"/>
              </a:spcBef>
              <a:spcAft>
                <a:spcPts val="0"/>
              </a:spcAft>
              <a:buNone/>
            </a:pPr>
            <a:r>
              <a:t/>
            </a:r>
            <a:endParaRPr sz="1100">
              <a:solidFill>
                <a:schemeClr val="dk1"/>
              </a:solidFill>
              <a:latin typeface="Raleway Medium"/>
              <a:ea typeface="Raleway Medium"/>
              <a:cs typeface="Raleway Medium"/>
              <a:sym typeface="Raleway Medium"/>
            </a:endParaRPr>
          </a:p>
        </p:txBody>
      </p:sp>
      <p:sp>
        <p:nvSpPr>
          <p:cNvPr id="342" name="Google Shape;342;p49"/>
          <p:cNvSpPr txBox="1"/>
          <p:nvPr/>
        </p:nvSpPr>
        <p:spPr>
          <a:xfrm>
            <a:off x="4513950" y="463275"/>
            <a:ext cx="4058700" cy="1254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8B3DD9"/>
                </a:solidFill>
                <a:latin typeface="Raleway SemiBold"/>
                <a:ea typeface="Raleway SemiBold"/>
                <a:cs typeface="Raleway SemiBold"/>
                <a:sym typeface="Raleway SemiBold"/>
              </a:rPr>
              <a:t>La gobernanza de los datos sanitarios debe reforzar la confianza en los sistemas y prácticas de datos. El desarrollo de sistemas de gobernanza de datos sanitarios de forma participativa y transparente, y la garantía de que los reglamentos y directrices sean accesibles, se entiendan y se sigan en la práctica, pueden ayudar a generar confianza.</a:t>
            </a:r>
            <a:endParaRPr sz="1100">
              <a:solidFill>
                <a:srgbClr val="8B3DD9"/>
              </a:solidFill>
              <a:latin typeface="Raleway SemiBold"/>
              <a:ea typeface="Raleway SemiBold"/>
              <a:cs typeface="Raleway SemiBold"/>
              <a:sym typeface="Raleway SemiBold"/>
            </a:endParaRPr>
          </a:p>
        </p:txBody>
      </p:sp>
      <p:sp>
        <p:nvSpPr>
          <p:cNvPr id="343" name="Google Shape;343;p49"/>
          <p:cNvSpPr txBox="1"/>
          <p:nvPr/>
        </p:nvSpPr>
        <p:spPr>
          <a:xfrm>
            <a:off x="455400" y="805425"/>
            <a:ext cx="38175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Crear confianza en los sistemas de datos </a:t>
            </a:r>
            <a:endParaRPr sz="2600">
              <a:solidFill>
                <a:schemeClr val="dk1"/>
              </a:solidFill>
              <a:latin typeface="Raleway ExtraBold"/>
              <a:ea typeface="Raleway ExtraBold"/>
              <a:cs typeface="Raleway ExtraBold"/>
              <a:sym typeface="Raleway ExtraBold"/>
            </a:endParaRPr>
          </a:p>
        </p:txBody>
      </p:sp>
      <p:pic>
        <p:nvPicPr>
          <p:cNvPr id="344" name="Google Shape;344;p49"/>
          <p:cNvPicPr preferRelativeResize="0"/>
          <p:nvPr/>
        </p:nvPicPr>
        <p:blipFill>
          <a:blip r:embed="rId4">
            <a:alphaModFix/>
          </a:blip>
          <a:stretch>
            <a:fillRect/>
          </a:stretch>
        </p:blipFill>
        <p:spPr>
          <a:xfrm>
            <a:off x="571500" y="539475"/>
            <a:ext cx="531499" cy="328750"/>
          </a:xfrm>
          <a:prstGeom prst="rect">
            <a:avLst/>
          </a:prstGeom>
          <a:noFill/>
          <a:ln>
            <a:noFill/>
          </a:ln>
        </p:spPr>
      </p:pic>
      <p:sp>
        <p:nvSpPr>
          <p:cNvPr id="345" name="Google Shape;345;p49"/>
          <p:cNvSpPr txBox="1"/>
          <p:nvPr/>
        </p:nvSpPr>
        <p:spPr>
          <a:xfrm>
            <a:off x="1167900" y="496100"/>
            <a:ext cx="26148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8B3DD9"/>
                </a:solidFill>
                <a:latin typeface="Raleway ExtraBold"/>
                <a:ea typeface="Raleway ExtraBold"/>
                <a:cs typeface="Raleway ExtraBold"/>
                <a:sym typeface="Raleway ExtraBold"/>
              </a:rPr>
              <a:t>Proteger a las personas</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8B3DD9"/>
              </a:solidFill>
              <a:latin typeface="Raleway ExtraBold"/>
              <a:ea typeface="Raleway ExtraBold"/>
              <a:cs typeface="Raleway ExtraBold"/>
              <a:sym typeface="Raleway ExtraBold"/>
            </a:endParaRPr>
          </a:p>
        </p:txBody>
      </p:sp>
      <p:pic>
        <p:nvPicPr>
          <p:cNvPr id="346" name="Google Shape;346;p49"/>
          <p:cNvPicPr preferRelativeResize="0"/>
          <p:nvPr/>
        </p:nvPicPr>
        <p:blipFill rotWithShape="1">
          <a:blip r:embed="rId5">
            <a:alphaModFix/>
          </a:blip>
          <a:srcRect b="17419" l="22390" r="0" t="21971"/>
          <a:stretch/>
        </p:blipFill>
        <p:spPr>
          <a:xfrm>
            <a:off x="0" y="2070525"/>
            <a:ext cx="3934974" cy="3072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0"/>
          <p:cNvPicPr preferRelativeResize="0"/>
          <p:nvPr/>
        </p:nvPicPr>
        <p:blipFill rotWithShape="1">
          <a:blip r:embed="rId3">
            <a:alphaModFix amt="18000"/>
          </a:blip>
          <a:srcRect b="1009" l="0" r="0" t="0"/>
          <a:stretch/>
        </p:blipFill>
        <p:spPr>
          <a:xfrm>
            <a:off x="-92875" y="0"/>
            <a:ext cx="9236875" cy="5143500"/>
          </a:xfrm>
          <a:prstGeom prst="rect">
            <a:avLst/>
          </a:prstGeom>
          <a:noFill/>
          <a:ln>
            <a:noFill/>
          </a:ln>
        </p:spPr>
      </p:pic>
      <p:sp>
        <p:nvSpPr>
          <p:cNvPr id="352" name="Google Shape;352;p50"/>
          <p:cNvSpPr txBox="1"/>
          <p:nvPr>
            <p:ph idx="4294967295" type="body"/>
          </p:nvPr>
        </p:nvSpPr>
        <p:spPr>
          <a:xfrm>
            <a:off x="4572000" y="2030448"/>
            <a:ext cx="4128900" cy="1825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8B3DD9"/>
                </a:solidFill>
                <a:latin typeface="Raleway"/>
                <a:ea typeface="Raleway"/>
                <a:cs typeface="Raleway"/>
                <a:sym typeface="Raleway"/>
              </a:rPr>
              <a:t>Principios básicos </a:t>
            </a:r>
            <a:endParaRPr b="1" sz="1300">
              <a:solidFill>
                <a:srgbClr val="8B3DD9"/>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Exigir fuertes medidas de seguridad técnica para el tratamiento de datos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Atenuar los riesgos relacionados con las amenazas a la seguridad</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Garantizar la transparencia sobre las violaciones de datos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Contemplar los sistemas de datos federados </a:t>
            </a:r>
            <a:endParaRPr sz="1100">
              <a:solidFill>
                <a:schemeClr val="dk1"/>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100">
              <a:solidFill>
                <a:schemeClr val="dk1"/>
              </a:solidFill>
              <a:latin typeface="Raleway Medium"/>
              <a:ea typeface="Raleway Medium"/>
              <a:cs typeface="Raleway Medium"/>
              <a:sym typeface="Raleway Medium"/>
            </a:endParaRPr>
          </a:p>
        </p:txBody>
      </p:sp>
      <p:sp>
        <p:nvSpPr>
          <p:cNvPr id="353" name="Google Shape;353;p50"/>
          <p:cNvSpPr txBox="1"/>
          <p:nvPr/>
        </p:nvSpPr>
        <p:spPr>
          <a:xfrm>
            <a:off x="4513950" y="466310"/>
            <a:ext cx="3799200" cy="1254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8B3DD9"/>
                </a:solidFill>
                <a:latin typeface="Raleway SemiBold"/>
                <a:ea typeface="Raleway SemiBold"/>
                <a:cs typeface="Raleway SemiBold"/>
                <a:sym typeface="Raleway SemiBold"/>
              </a:rPr>
              <a:t>La seguridad de los datos es un componente esencial de la gobernanza de los datos sanitarios para la protección de las personas y las comunidades. Los procesos de recopilación, tratamiento, almacenamiento, uso, intercambio y eliminación de datos deben emplear mecanismos de seguridad sólidos.</a:t>
            </a:r>
            <a:endParaRPr sz="1100">
              <a:solidFill>
                <a:srgbClr val="8B3DD9"/>
              </a:solidFill>
              <a:latin typeface="Raleway SemiBold"/>
              <a:ea typeface="Raleway SemiBold"/>
              <a:cs typeface="Raleway SemiBold"/>
              <a:sym typeface="Raleway SemiBold"/>
            </a:endParaRPr>
          </a:p>
        </p:txBody>
      </p:sp>
      <p:sp>
        <p:nvSpPr>
          <p:cNvPr id="354" name="Google Shape;354;p50"/>
          <p:cNvSpPr txBox="1"/>
          <p:nvPr/>
        </p:nvSpPr>
        <p:spPr>
          <a:xfrm>
            <a:off x="812750" y="496125"/>
            <a:ext cx="25236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8B3DD9"/>
                </a:solidFill>
                <a:latin typeface="Raleway ExtraBold"/>
                <a:ea typeface="Raleway ExtraBold"/>
                <a:cs typeface="Raleway ExtraBold"/>
                <a:sym typeface="Raleway ExtraBold"/>
              </a:rPr>
              <a:t>Proteger a las personas</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8B3DD9"/>
              </a:solidFill>
              <a:latin typeface="Raleway ExtraBold"/>
              <a:ea typeface="Raleway ExtraBold"/>
              <a:cs typeface="Raleway ExtraBold"/>
              <a:sym typeface="Raleway ExtraBold"/>
            </a:endParaRPr>
          </a:p>
        </p:txBody>
      </p:sp>
      <p:pic>
        <p:nvPicPr>
          <p:cNvPr id="355" name="Google Shape;355;p50"/>
          <p:cNvPicPr preferRelativeResize="0"/>
          <p:nvPr/>
        </p:nvPicPr>
        <p:blipFill>
          <a:blip r:embed="rId4">
            <a:alphaModFix/>
          </a:blip>
          <a:stretch>
            <a:fillRect/>
          </a:stretch>
        </p:blipFill>
        <p:spPr>
          <a:xfrm>
            <a:off x="571500" y="539738"/>
            <a:ext cx="241250" cy="328226"/>
          </a:xfrm>
          <a:prstGeom prst="rect">
            <a:avLst/>
          </a:prstGeom>
          <a:noFill/>
          <a:ln>
            <a:noFill/>
          </a:ln>
        </p:spPr>
      </p:pic>
      <p:pic>
        <p:nvPicPr>
          <p:cNvPr id="356" name="Google Shape;356;p50"/>
          <p:cNvPicPr preferRelativeResize="0"/>
          <p:nvPr/>
        </p:nvPicPr>
        <p:blipFill rotWithShape="1">
          <a:blip r:embed="rId5">
            <a:alphaModFix/>
          </a:blip>
          <a:srcRect b="8950" l="0" r="2037" t="0"/>
          <a:stretch/>
        </p:blipFill>
        <p:spPr>
          <a:xfrm flipH="1">
            <a:off x="-7126" y="1698700"/>
            <a:ext cx="3968201" cy="3444800"/>
          </a:xfrm>
          <a:prstGeom prst="rect">
            <a:avLst/>
          </a:prstGeom>
          <a:noFill/>
          <a:ln>
            <a:noFill/>
          </a:ln>
        </p:spPr>
      </p:pic>
      <p:sp>
        <p:nvSpPr>
          <p:cNvPr id="357" name="Google Shape;357;p50"/>
          <p:cNvSpPr txBox="1"/>
          <p:nvPr/>
        </p:nvSpPr>
        <p:spPr>
          <a:xfrm>
            <a:off x="455400" y="805425"/>
            <a:ext cx="3968100" cy="1625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GB" sz="2600">
                <a:solidFill>
                  <a:schemeClr val="dk1"/>
                </a:solidFill>
                <a:latin typeface="Raleway ExtraBold"/>
                <a:ea typeface="Raleway ExtraBold"/>
                <a:cs typeface="Raleway ExtraBold"/>
                <a:sym typeface="Raleway ExtraBold"/>
              </a:rPr>
              <a:t>Garantizar la seguridad de los datos </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Clr>
                <a:schemeClr val="dk1"/>
              </a:buClr>
              <a:buSzPts val="1100"/>
              <a:buFont typeface="Arial"/>
              <a:buNone/>
            </a:pPr>
            <a:r>
              <a:t/>
            </a:r>
            <a:endParaRPr sz="2600">
              <a:solidFill>
                <a:schemeClr val="dk1"/>
              </a:solidFill>
              <a:latin typeface="Raleway ExtraBold"/>
              <a:ea typeface="Raleway ExtraBold"/>
              <a:cs typeface="Raleway ExtraBold"/>
              <a:sym typeface="Raleway ExtraBold"/>
            </a:endParaRPr>
          </a:p>
          <a:p>
            <a:pPr indent="0" lvl="0" marL="0" rtl="0" algn="l">
              <a:lnSpc>
                <a:spcPct val="90000"/>
              </a:lnSpc>
              <a:spcBef>
                <a:spcPts val="0"/>
              </a:spcBef>
              <a:spcAft>
                <a:spcPts val="0"/>
              </a:spcAft>
              <a:buNone/>
            </a:pPr>
            <a:r>
              <a:t/>
            </a:r>
            <a:endParaRPr sz="2600">
              <a:solidFill>
                <a:schemeClr val="dk1"/>
              </a:solidFill>
              <a:latin typeface="Raleway ExtraBold"/>
              <a:ea typeface="Raleway ExtraBold"/>
              <a:cs typeface="Raleway ExtraBold"/>
              <a:sym typeface="Raleway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